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slideLayouts/slideLayout13.xml" ContentType="application/vnd.openxmlformats-officedocument.presentationml.slideLayout+xml"/>
  <Override PartName="/ppt/theme/theme3.xml" ContentType="application/vnd.openxmlformats-officedocument.theme+xml"/>
  <Override PartName="/ppt/slideLayouts/slideLayout14.xml" ContentType="application/vnd.openxmlformats-officedocument.presentationml.slideLayout+xml"/>
  <Override PartName="/ppt/theme/theme4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5.xml" ContentType="application/vnd.openxmlformats-officedocument.theme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6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theme/theme7.xml" ContentType="application/vnd.openxmlformats-officedocument.theme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theme/theme8.xml" ContentType="application/vnd.openxmlformats-officedocument.theme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theme/theme9.xml" ContentType="application/vnd.openxmlformats-officedocument.theme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theme/theme10.xml" ContentType="application/vnd.openxmlformats-officedocument.theme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theme/theme11.xml" ContentType="application/vnd.openxmlformats-officedocument.theme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  <p:sldMasterId id="2147483663" r:id="rId5"/>
    <p:sldMasterId id="2147483665" r:id="rId6"/>
    <p:sldMasterId id="2147483661" r:id="rId7"/>
    <p:sldMasterId id="2147483694" r:id="rId8"/>
    <p:sldMasterId id="2147483720" r:id="rId9"/>
    <p:sldMasterId id="2147483751" r:id="rId10"/>
    <p:sldMasterId id="2147483840" r:id="rId11"/>
    <p:sldMasterId id="2147483853" r:id="rId12"/>
    <p:sldMasterId id="2147483887" r:id="rId13"/>
    <p:sldMasterId id="2147483919" r:id="rId14"/>
    <p:sldMasterId id="2147483940" r:id="rId15"/>
  </p:sldMasterIdLst>
  <p:notesMasterIdLst>
    <p:notesMasterId r:id="rId31"/>
  </p:notesMasterIdLst>
  <p:handoutMasterIdLst>
    <p:handoutMasterId r:id="rId32"/>
  </p:handoutMasterIdLst>
  <p:sldIdLst>
    <p:sldId id="551" r:id="rId16"/>
    <p:sldId id="562" r:id="rId17"/>
    <p:sldId id="561" r:id="rId18"/>
    <p:sldId id="544" r:id="rId19"/>
    <p:sldId id="552" r:id="rId20"/>
    <p:sldId id="553" r:id="rId21"/>
    <p:sldId id="563" r:id="rId22"/>
    <p:sldId id="548" r:id="rId23"/>
    <p:sldId id="545" r:id="rId24"/>
    <p:sldId id="546" r:id="rId25"/>
    <p:sldId id="555" r:id="rId26"/>
    <p:sldId id="554" r:id="rId27"/>
    <p:sldId id="564" r:id="rId28"/>
    <p:sldId id="565" r:id="rId29"/>
    <p:sldId id="547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" id="{0C682E15-2E16-4A71-9152-67FB457BC042}">
          <p14:sldIdLst>
            <p14:sldId id="551"/>
            <p14:sldId id="562"/>
            <p14:sldId id="561"/>
            <p14:sldId id="544"/>
            <p14:sldId id="552"/>
            <p14:sldId id="553"/>
            <p14:sldId id="563"/>
            <p14:sldId id="548"/>
            <p14:sldId id="545"/>
            <p14:sldId id="546"/>
            <p14:sldId id="555"/>
            <p14:sldId id="554"/>
            <p14:sldId id="564"/>
            <p14:sldId id="565"/>
            <p14:sldId id="54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27590E7-5B71-4E27-8BA7-9D8B7A6AAD25}" v="5591" dt="2018-09-27T05:24:23.69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Master" Target="slideMasters/slideMaster10.xml"/><Relationship Id="rId18" Type="http://schemas.openxmlformats.org/officeDocument/2006/relationships/slide" Target="slides/slide3.xml"/><Relationship Id="rId26" Type="http://schemas.openxmlformats.org/officeDocument/2006/relationships/slide" Target="slides/slide11.xml"/><Relationship Id="rId21" Type="http://schemas.openxmlformats.org/officeDocument/2006/relationships/slide" Target="slides/slide6.xml"/><Relationship Id="rId34" Type="http://schemas.openxmlformats.org/officeDocument/2006/relationships/viewProps" Target="viewProps.xml"/><Relationship Id="rId7" Type="http://schemas.openxmlformats.org/officeDocument/2006/relationships/slideMaster" Target="slideMasters/slideMaster4.xml"/><Relationship Id="rId12" Type="http://schemas.openxmlformats.org/officeDocument/2006/relationships/slideMaster" Target="slideMasters/slideMaster9.xml"/><Relationship Id="rId17" Type="http://schemas.openxmlformats.org/officeDocument/2006/relationships/slide" Target="slides/slide2.xml"/><Relationship Id="rId25" Type="http://schemas.openxmlformats.org/officeDocument/2006/relationships/slide" Target="slides/slide10.xml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.xml"/><Relationship Id="rId20" Type="http://schemas.openxmlformats.org/officeDocument/2006/relationships/slide" Target="slides/slide5.xml"/><Relationship Id="rId29" Type="http://schemas.openxmlformats.org/officeDocument/2006/relationships/slide" Target="slides/slide14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Master" Target="slideMasters/slideMaster8.xml"/><Relationship Id="rId24" Type="http://schemas.openxmlformats.org/officeDocument/2006/relationships/slide" Target="slides/slide9.xml"/><Relationship Id="rId32" Type="http://schemas.openxmlformats.org/officeDocument/2006/relationships/handoutMaster" Target="handoutMasters/handoutMaster1.xml"/><Relationship Id="rId37" Type="http://schemas.microsoft.com/office/2015/10/relationships/revisionInfo" Target="revisionInfo.xml"/><Relationship Id="rId5" Type="http://schemas.openxmlformats.org/officeDocument/2006/relationships/slideMaster" Target="slideMasters/slideMaster2.xml"/><Relationship Id="rId15" Type="http://schemas.openxmlformats.org/officeDocument/2006/relationships/slideMaster" Target="slideMasters/slideMaster12.xml"/><Relationship Id="rId23" Type="http://schemas.openxmlformats.org/officeDocument/2006/relationships/slide" Target="slides/slide8.xml"/><Relationship Id="rId28" Type="http://schemas.openxmlformats.org/officeDocument/2006/relationships/slide" Target="slides/slide13.xml"/><Relationship Id="rId36" Type="http://schemas.openxmlformats.org/officeDocument/2006/relationships/tableStyles" Target="tableStyles.xml"/><Relationship Id="rId10" Type="http://schemas.openxmlformats.org/officeDocument/2006/relationships/slideMaster" Target="slideMasters/slideMaster7.xml"/><Relationship Id="rId19" Type="http://schemas.openxmlformats.org/officeDocument/2006/relationships/slide" Target="slides/slide4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Master" Target="slideMasters/slideMaster11.xml"/><Relationship Id="rId22" Type="http://schemas.openxmlformats.org/officeDocument/2006/relationships/slide" Target="slides/slide7.xml"/><Relationship Id="rId27" Type="http://schemas.openxmlformats.org/officeDocument/2006/relationships/slide" Target="slides/slide12.xml"/><Relationship Id="rId30" Type="http://schemas.openxmlformats.org/officeDocument/2006/relationships/slide" Target="slides/slide15.xml"/><Relationship Id="rId35" Type="http://schemas.openxmlformats.org/officeDocument/2006/relationships/theme" Target="theme/theme1.xml"/><Relationship Id="rId8" Type="http://schemas.openxmlformats.org/officeDocument/2006/relationships/slideMaster" Target="slideMasters/slideMaster5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F29697-4A6D-AC4B-B035-E737BE26C24F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166E8A-67CA-C341-8374-503D670F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9878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3.jpg>
</file>

<file path=ppt/media/image14.png>
</file>

<file path=ppt/media/image15.jpeg>
</file>

<file path=ppt/media/image16.jpe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7.jp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795838-E26F-BF4F-AF40-5695E293B9BE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5375D1-61FB-3243-8074-59CD80939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3845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C3A18DF-2E2C-4B51-B31A-8EAAD44872A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23712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C3A18DF-2E2C-4B51-B31A-8EAAD44872A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755333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Master" Target="../slideMasters/slideMaster11.xml"/></Relationships>
</file>

<file path=ppt/slideLayouts/_rels/slideLayout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Master" Target="../slideMasters/slideMaster1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Master" Target="../slideMasters/slideMaster11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2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5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5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5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5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5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5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6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7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Master" Target="../slideMasters/slideMaster9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Master" Target="../slideMasters/slideMaster9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9.xml"/></Relationships>
</file>

<file path=ppt/slideLayouts/_rels/slideLayout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9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Master" Target="../slideMasters/slideMaster9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0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27273-82A0-4F03-B551-F05C0A270C9F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363C5-1D77-4ABE-8C60-573DC6EF2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8041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27273-82A0-4F03-B551-F05C0A270C9F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363C5-1D77-4ABE-8C60-573DC6EF2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882604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 marL="336145" indent="-336145">
              <a:buNone/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rgbClr val="000000">
                        <a:lumMod val="75000"/>
                        <a:lumOff val="25000"/>
                      </a:srgbClr>
                    </a:gs>
                    <a:gs pos="0">
                      <a:srgbClr val="000000">
                        <a:lumMod val="75000"/>
                        <a:lumOff val="25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/>
              <a:t>Click to edit</a:t>
            </a:r>
            <a:br>
              <a:rPr lang="en-US"/>
            </a:br>
            <a:r>
              <a:rPr lang="en-US"/>
              <a:t>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7913716"/>
      </p:ext>
    </p:extLst>
  </p:cSld>
  <p:clrMapOvr>
    <a:masterClrMapping/>
  </p:clrMapOvr>
  <p:transition>
    <p:fade/>
  </p:transition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45583741"/>
      </p:ext>
    </p:extLst>
  </p:cSld>
  <p:clrMapOvr>
    <a:masterClrMapping/>
  </p:clrMapOvr>
  <p:transition>
    <p:fade/>
  </p:transition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946687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>
                <a:gradFill>
                  <a:gsLst>
                    <a:gs pos="12389">
                      <a:schemeClr val="tx2"/>
                    </a:gs>
                    <a:gs pos="31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91" indent="0">
              <a:buNone/>
              <a:tabLst/>
              <a:defRPr sz="1961"/>
            </a:lvl3pPr>
            <a:lvl4pPr marL="451269" indent="0">
              <a:buNone/>
              <a:defRPr/>
            </a:lvl4pPr>
            <a:lvl5pPr marL="672236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5"/>
            <a:ext cx="5378548" cy="1946687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>
                <a:gradFill>
                  <a:gsLst>
                    <a:gs pos="12389">
                      <a:schemeClr val="tx2"/>
                    </a:gs>
                    <a:gs pos="31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91" indent="0">
              <a:buNone/>
              <a:tabLst/>
              <a:defRPr sz="1961"/>
            </a:lvl3pPr>
            <a:lvl4pPr marL="451269" indent="0">
              <a:buNone/>
              <a:defRPr/>
            </a:lvl4pPr>
            <a:lvl5pPr marL="672236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07495572"/>
      </p:ext>
    </p:extLst>
  </p:cSld>
  <p:clrMapOvr>
    <a:masterClrMapping/>
  </p:clrMapOvr>
  <p:transition>
    <p:fade/>
  </p:transition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8"/>
            <a:ext cx="11653523" cy="2187971"/>
          </a:xfrm>
        </p:spPr>
        <p:txBody>
          <a:bodyPr>
            <a:spAutoFit/>
          </a:bodyPr>
          <a:lstStyle>
            <a:lvl1pPr>
              <a:buClr>
                <a:schemeClr val="tx2"/>
              </a:buClr>
              <a:defRPr sz="3921">
                <a:gradFill>
                  <a:gsLst>
                    <a:gs pos="7080">
                      <a:schemeClr val="tx2"/>
                    </a:gs>
                    <a:gs pos="36283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01909573"/>
      </p:ext>
    </p:extLst>
  </p:cSld>
  <p:clrMapOvr>
    <a:masterClrMapping/>
  </p:clrMapOvr>
  <p:transition>
    <p:fade/>
  </p:transition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121606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20354">
                      <a:schemeClr val="tx2"/>
                    </a:gs>
                    <a:gs pos="40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79" indent="0">
              <a:buNone/>
              <a:defRPr/>
            </a:lvl3pPr>
            <a:lvl4pPr marL="448157" indent="0">
              <a:buNone/>
              <a:defRPr/>
            </a:lvl4pPr>
            <a:lvl5pPr marL="672236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01535008"/>
      </p:ext>
    </p:extLst>
  </p:cSld>
  <p:clrMapOvr>
    <a:masterClrMapping/>
  </p:clrMapOvr>
  <p:transition>
    <p:fade/>
  </p:transition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2-color bulleted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184808"/>
          </a:xfrm>
        </p:spPr>
        <p:txBody>
          <a:bodyPr>
            <a:spAutoFit/>
          </a:bodyPr>
          <a:lstStyle>
            <a:lvl1pPr>
              <a:buClr>
                <a:schemeClr val="tx2"/>
              </a:buClr>
              <a:defRPr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67997077"/>
      </p:ext>
    </p:extLst>
  </p:cSld>
  <p:clrMapOvr>
    <a:masterClrMapping/>
  </p:clrMapOvr>
  <p:transition>
    <p:fade/>
  </p:transition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9249" y="228600"/>
            <a:ext cx="11151917" cy="609398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19249" y="1447800"/>
            <a:ext cx="11151917" cy="21848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3889643"/>
      </p:ext>
    </p:extLst>
  </p:cSld>
  <p:clrMapOvr>
    <a:masterClrMapping/>
  </p:clrMapOvr>
  <p:transition>
    <p:fade/>
  </p:transition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27310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27310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1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50B57460-EC8C-496E-B825-E030E5EAD088}" type="datetimeFigureOut">
              <a:rPr lang="en-US" smtClean="0">
                <a:solidFill>
                  <a:srgbClr val="FFFFFF"/>
                </a:solidFill>
              </a:rPr>
              <a:pPr/>
              <a:t>9/27/2018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C7CA368E-06D4-4D16-ACE0-0F724B54AFDF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2481482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Intelligent Cloud Architect Boot Camp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rc 12">
            <a:extLst>
              <a:ext uri="{FF2B5EF4-FFF2-40B4-BE49-F238E27FC236}">
                <a16:creationId xmlns:a16="http://schemas.microsoft.com/office/drawing/2014/main" id="{4482FD05-F4F6-4D52-A0D4-67F8B984BC9F}"/>
              </a:ext>
            </a:extLst>
          </p:cNvPr>
          <p:cNvSpPr/>
          <p:nvPr userDrawn="1"/>
        </p:nvSpPr>
        <p:spPr>
          <a:xfrm rot="16200000">
            <a:off x="8300546" y="1869065"/>
            <a:ext cx="2659858" cy="5123677"/>
          </a:xfrm>
          <a:custGeom>
            <a:avLst/>
            <a:gdLst>
              <a:gd name="connsiteX0" fmla="*/ 1485900 w 2971800"/>
              <a:gd name="connsiteY0" fmla="*/ 0 h 4581267"/>
              <a:gd name="connsiteX1" fmla="*/ 2735082 w 2971800"/>
              <a:gd name="connsiteY1" fmla="*/ 1050219 h 4581267"/>
              <a:gd name="connsiteX2" fmla="*/ 2971785 w 2971800"/>
              <a:gd name="connsiteY2" fmla="*/ 2301099 h 4581267"/>
              <a:gd name="connsiteX3" fmla="*/ 1485900 w 2971800"/>
              <a:gd name="connsiteY3" fmla="*/ 2290634 h 4581267"/>
              <a:gd name="connsiteX4" fmla="*/ 1485900 w 2971800"/>
              <a:gd name="connsiteY4" fmla="*/ 0 h 4581267"/>
              <a:gd name="connsiteX0" fmla="*/ 1485900 w 2971800"/>
              <a:gd name="connsiteY0" fmla="*/ 0 h 4581267"/>
              <a:gd name="connsiteX1" fmla="*/ 2735082 w 2971800"/>
              <a:gd name="connsiteY1" fmla="*/ 1050219 h 4581267"/>
              <a:gd name="connsiteX2" fmla="*/ 2971785 w 2971800"/>
              <a:gd name="connsiteY2" fmla="*/ 2301099 h 4581267"/>
              <a:gd name="connsiteX0" fmla="*/ 0 w 1485900"/>
              <a:gd name="connsiteY0" fmla="*/ 0 h 5095102"/>
              <a:gd name="connsiteX1" fmla="*/ 1249182 w 1485900"/>
              <a:gd name="connsiteY1" fmla="*/ 1050219 h 5095102"/>
              <a:gd name="connsiteX2" fmla="*/ 1485885 w 1485900"/>
              <a:gd name="connsiteY2" fmla="*/ 2301099 h 5095102"/>
              <a:gd name="connsiteX3" fmla="*/ 0 w 1485900"/>
              <a:gd name="connsiteY3" fmla="*/ 2290634 h 5095102"/>
              <a:gd name="connsiteX4" fmla="*/ 0 w 1485900"/>
              <a:gd name="connsiteY4" fmla="*/ 0 h 5095102"/>
              <a:gd name="connsiteX0" fmla="*/ 0 w 1485900"/>
              <a:gd name="connsiteY0" fmla="*/ 0 h 5095102"/>
              <a:gd name="connsiteX1" fmla="*/ 1249182 w 1485900"/>
              <a:gd name="connsiteY1" fmla="*/ 1050219 h 5095102"/>
              <a:gd name="connsiteX2" fmla="*/ 457184 w 1485900"/>
              <a:gd name="connsiteY2" fmla="*/ 5095102 h 5095102"/>
              <a:gd name="connsiteX0" fmla="*/ 1143000 w 2628900"/>
              <a:gd name="connsiteY0" fmla="*/ 0 h 5095102"/>
              <a:gd name="connsiteX1" fmla="*/ 2392182 w 2628900"/>
              <a:gd name="connsiteY1" fmla="*/ 1050219 h 5095102"/>
              <a:gd name="connsiteX2" fmla="*/ 2628885 w 2628900"/>
              <a:gd name="connsiteY2" fmla="*/ 2301099 h 5095102"/>
              <a:gd name="connsiteX3" fmla="*/ 1143000 w 2628900"/>
              <a:gd name="connsiteY3" fmla="*/ 2290634 h 5095102"/>
              <a:gd name="connsiteX4" fmla="*/ 1143000 w 2628900"/>
              <a:gd name="connsiteY4" fmla="*/ 0 h 5095102"/>
              <a:gd name="connsiteX0" fmla="*/ 0 w 2628900"/>
              <a:gd name="connsiteY0" fmla="*/ 1816100 h 5095102"/>
              <a:gd name="connsiteX1" fmla="*/ 2392182 w 2628900"/>
              <a:gd name="connsiteY1" fmla="*/ 1050219 h 5095102"/>
              <a:gd name="connsiteX2" fmla="*/ 1600184 w 2628900"/>
              <a:gd name="connsiteY2" fmla="*/ 5095102 h 5095102"/>
              <a:gd name="connsiteX0" fmla="*/ 1176338 w 2662238"/>
              <a:gd name="connsiteY0" fmla="*/ 0 h 5095102"/>
              <a:gd name="connsiteX1" fmla="*/ 2425520 w 2662238"/>
              <a:gd name="connsiteY1" fmla="*/ 1050219 h 5095102"/>
              <a:gd name="connsiteX2" fmla="*/ 2662223 w 2662238"/>
              <a:gd name="connsiteY2" fmla="*/ 2301099 h 5095102"/>
              <a:gd name="connsiteX3" fmla="*/ 1176338 w 2662238"/>
              <a:gd name="connsiteY3" fmla="*/ 2290634 h 5095102"/>
              <a:gd name="connsiteX4" fmla="*/ 1176338 w 2662238"/>
              <a:gd name="connsiteY4" fmla="*/ 0 h 5095102"/>
              <a:gd name="connsiteX0" fmla="*/ 0 w 2662238"/>
              <a:gd name="connsiteY0" fmla="*/ 1882775 h 5095102"/>
              <a:gd name="connsiteX1" fmla="*/ 2425520 w 2662238"/>
              <a:gd name="connsiteY1" fmla="*/ 1050219 h 5095102"/>
              <a:gd name="connsiteX2" fmla="*/ 1633522 w 2662238"/>
              <a:gd name="connsiteY2" fmla="*/ 5095102 h 5095102"/>
              <a:gd name="connsiteX0" fmla="*/ 1176338 w 2662238"/>
              <a:gd name="connsiteY0" fmla="*/ 0 h 5095102"/>
              <a:gd name="connsiteX1" fmla="*/ 2425520 w 2662238"/>
              <a:gd name="connsiteY1" fmla="*/ 1050219 h 5095102"/>
              <a:gd name="connsiteX2" fmla="*/ 2662223 w 2662238"/>
              <a:gd name="connsiteY2" fmla="*/ 2301099 h 5095102"/>
              <a:gd name="connsiteX3" fmla="*/ 1176338 w 2662238"/>
              <a:gd name="connsiteY3" fmla="*/ 2290634 h 5095102"/>
              <a:gd name="connsiteX4" fmla="*/ 1176338 w 2662238"/>
              <a:gd name="connsiteY4" fmla="*/ 0 h 5095102"/>
              <a:gd name="connsiteX0" fmla="*/ 0 w 2662238"/>
              <a:gd name="connsiteY0" fmla="*/ 1882775 h 5095102"/>
              <a:gd name="connsiteX1" fmla="*/ 1633522 w 2662238"/>
              <a:gd name="connsiteY1" fmla="*/ 5095102 h 5095102"/>
              <a:gd name="connsiteX0" fmla="*/ 1176338 w 2662238"/>
              <a:gd name="connsiteY0" fmla="*/ 0 h 5095102"/>
              <a:gd name="connsiteX1" fmla="*/ 2425520 w 2662238"/>
              <a:gd name="connsiteY1" fmla="*/ 1050219 h 5095102"/>
              <a:gd name="connsiteX2" fmla="*/ 2662223 w 2662238"/>
              <a:gd name="connsiteY2" fmla="*/ 2301099 h 5095102"/>
              <a:gd name="connsiteX3" fmla="*/ 1176338 w 2662238"/>
              <a:gd name="connsiteY3" fmla="*/ 2290634 h 5095102"/>
              <a:gd name="connsiteX4" fmla="*/ 1176338 w 2662238"/>
              <a:gd name="connsiteY4" fmla="*/ 0 h 5095102"/>
              <a:gd name="connsiteX0" fmla="*/ 0 w 2662238"/>
              <a:gd name="connsiteY0" fmla="*/ 1882775 h 5095102"/>
              <a:gd name="connsiteX1" fmla="*/ 1633522 w 2662238"/>
              <a:gd name="connsiteY1" fmla="*/ 5095102 h 5095102"/>
              <a:gd name="connsiteX0" fmla="*/ 1176338 w 2662238"/>
              <a:gd name="connsiteY0" fmla="*/ 0 h 5095102"/>
              <a:gd name="connsiteX1" fmla="*/ 2425520 w 2662238"/>
              <a:gd name="connsiteY1" fmla="*/ 1050219 h 5095102"/>
              <a:gd name="connsiteX2" fmla="*/ 2662223 w 2662238"/>
              <a:gd name="connsiteY2" fmla="*/ 2301099 h 5095102"/>
              <a:gd name="connsiteX3" fmla="*/ 1176338 w 2662238"/>
              <a:gd name="connsiteY3" fmla="*/ 2290634 h 5095102"/>
              <a:gd name="connsiteX4" fmla="*/ 1176338 w 2662238"/>
              <a:gd name="connsiteY4" fmla="*/ 0 h 5095102"/>
              <a:gd name="connsiteX0" fmla="*/ 0 w 2662238"/>
              <a:gd name="connsiteY0" fmla="*/ 1882775 h 5095102"/>
              <a:gd name="connsiteX1" fmla="*/ 1633522 w 2662238"/>
              <a:gd name="connsiteY1" fmla="*/ 5095102 h 5095102"/>
              <a:gd name="connsiteX0" fmla="*/ 1176338 w 2662238"/>
              <a:gd name="connsiteY0" fmla="*/ 0 h 5123677"/>
              <a:gd name="connsiteX1" fmla="*/ 2425520 w 2662238"/>
              <a:gd name="connsiteY1" fmla="*/ 1050219 h 5123677"/>
              <a:gd name="connsiteX2" fmla="*/ 2662223 w 2662238"/>
              <a:gd name="connsiteY2" fmla="*/ 2301099 h 5123677"/>
              <a:gd name="connsiteX3" fmla="*/ 1176338 w 2662238"/>
              <a:gd name="connsiteY3" fmla="*/ 2290634 h 5123677"/>
              <a:gd name="connsiteX4" fmla="*/ 1176338 w 2662238"/>
              <a:gd name="connsiteY4" fmla="*/ 0 h 5123677"/>
              <a:gd name="connsiteX0" fmla="*/ 0 w 2662238"/>
              <a:gd name="connsiteY0" fmla="*/ 1882775 h 5123677"/>
              <a:gd name="connsiteX1" fmla="*/ 1652572 w 2662238"/>
              <a:gd name="connsiteY1" fmla="*/ 5123677 h 5123677"/>
              <a:gd name="connsiteX0" fmla="*/ 1176338 w 2662238"/>
              <a:gd name="connsiteY0" fmla="*/ 0 h 5123677"/>
              <a:gd name="connsiteX1" fmla="*/ 2425520 w 2662238"/>
              <a:gd name="connsiteY1" fmla="*/ 1050219 h 5123677"/>
              <a:gd name="connsiteX2" fmla="*/ 2662223 w 2662238"/>
              <a:gd name="connsiteY2" fmla="*/ 2301099 h 5123677"/>
              <a:gd name="connsiteX3" fmla="*/ 1176338 w 2662238"/>
              <a:gd name="connsiteY3" fmla="*/ 2290634 h 5123677"/>
              <a:gd name="connsiteX4" fmla="*/ 1176338 w 2662238"/>
              <a:gd name="connsiteY4" fmla="*/ 0 h 5123677"/>
              <a:gd name="connsiteX0" fmla="*/ 0 w 2662238"/>
              <a:gd name="connsiteY0" fmla="*/ 1882775 h 5123677"/>
              <a:gd name="connsiteX1" fmla="*/ 1652572 w 2662238"/>
              <a:gd name="connsiteY1" fmla="*/ 5123677 h 5123677"/>
              <a:gd name="connsiteX0" fmla="*/ 1176338 w 2662238"/>
              <a:gd name="connsiteY0" fmla="*/ 0 h 5123677"/>
              <a:gd name="connsiteX1" fmla="*/ 2425520 w 2662238"/>
              <a:gd name="connsiteY1" fmla="*/ 1050219 h 5123677"/>
              <a:gd name="connsiteX2" fmla="*/ 2662223 w 2662238"/>
              <a:gd name="connsiteY2" fmla="*/ 2301099 h 5123677"/>
              <a:gd name="connsiteX3" fmla="*/ 1176338 w 2662238"/>
              <a:gd name="connsiteY3" fmla="*/ 2290634 h 5123677"/>
              <a:gd name="connsiteX4" fmla="*/ 1176338 w 2662238"/>
              <a:gd name="connsiteY4" fmla="*/ 0 h 5123677"/>
              <a:gd name="connsiteX0" fmla="*/ 0 w 2662238"/>
              <a:gd name="connsiteY0" fmla="*/ 1882775 h 5123677"/>
              <a:gd name="connsiteX1" fmla="*/ 1652572 w 2662238"/>
              <a:gd name="connsiteY1" fmla="*/ 5123677 h 5123677"/>
              <a:gd name="connsiteX0" fmla="*/ 1176338 w 2662238"/>
              <a:gd name="connsiteY0" fmla="*/ 0 h 5123677"/>
              <a:gd name="connsiteX1" fmla="*/ 2425520 w 2662238"/>
              <a:gd name="connsiteY1" fmla="*/ 1050219 h 5123677"/>
              <a:gd name="connsiteX2" fmla="*/ 2662223 w 2662238"/>
              <a:gd name="connsiteY2" fmla="*/ 2301099 h 5123677"/>
              <a:gd name="connsiteX3" fmla="*/ 1176338 w 2662238"/>
              <a:gd name="connsiteY3" fmla="*/ 2290634 h 5123677"/>
              <a:gd name="connsiteX4" fmla="*/ 1176338 w 2662238"/>
              <a:gd name="connsiteY4" fmla="*/ 0 h 5123677"/>
              <a:gd name="connsiteX0" fmla="*/ 0 w 2662238"/>
              <a:gd name="connsiteY0" fmla="*/ 1882775 h 5123677"/>
              <a:gd name="connsiteX1" fmla="*/ 1652572 w 2662238"/>
              <a:gd name="connsiteY1" fmla="*/ 5123677 h 5123677"/>
              <a:gd name="connsiteX0" fmla="*/ 1176338 w 2662238"/>
              <a:gd name="connsiteY0" fmla="*/ 0 h 5123677"/>
              <a:gd name="connsiteX1" fmla="*/ 2425520 w 2662238"/>
              <a:gd name="connsiteY1" fmla="*/ 1050219 h 5123677"/>
              <a:gd name="connsiteX2" fmla="*/ 2662223 w 2662238"/>
              <a:gd name="connsiteY2" fmla="*/ 2301099 h 5123677"/>
              <a:gd name="connsiteX3" fmla="*/ 1176338 w 2662238"/>
              <a:gd name="connsiteY3" fmla="*/ 2290634 h 5123677"/>
              <a:gd name="connsiteX4" fmla="*/ 1176338 w 2662238"/>
              <a:gd name="connsiteY4" fmla="*/ 0 h 5123677"/>
              <a:gd name="connsiteX0" fmla="*/ 0 w 2662238"/>
              <a:gd name="connsiteY0" fmla="*/ 1882775 h 5123677"/>
              <a:gd name="connsiteX1" fmla="*/ 1652572 w 2662238"/>
              <a:gd name="connsiteY1" fmla="*/ 5123677 h 5123677"/>
              <a:gd name="connsiteX0" fmla="*/ 1176338 w 2662238"/>
              <a:gd name="connsiteY0" fmla="*/ 0 h 5123677"/>
              <a:gd name="connsiteX1" fmla="*/ 2425520 w 2662238"/>
              <a:gd name="connsiteY1" fmla="*/ 1050219 h 5123677"/>
              <a:gd name="connsiteX2" fmla="*/ 2662223 w 2662238"/>
              <a:gd name="connsiteY2" fmla="*/ 2301099 h 5123677"/>
              <a:gd name="connsiteX3" fmla="*/ 1176338 w 2662238"/>
              <a:gd name="connsiteY3" fmla="*/ 2290634 h 5123677"/>
              <a:gd name="connsiteX4" fmla="*/ 1176338 w 2662238"/>
              <a:gd name="connsiteY4" fmla="*/ 0 h 5123677"/>
              <a:gd name="connsiteX0" fmla="*/ 0 w 2662238"/>
              <a:gd name="connsiteY0" fmla="*/ 1882775 h 5123677"/>
              <a:gd name="connsiteX1" fmla="*/ 1652572 w 2662238"/>
              <a:gd name="connsiteY1" fmla="*/ 5123677 h 5123677"/>
              <a:gd name="connsiteX0" fmla="*/ 1176338 w 2662238"/>
              <a:gd name="connsiteY0" fmla="*/ 0 h 5123677"/>
              <a:gd name="connsiteX1" fmla="*/ 2425520 w 2662238"/>
              <a:gd name="connsiteY1" fmla="*/ 1050219 h 5123677"/>
              <a:gd name="connsiteX2" fmla="*/ 2662223 w 2662238"/>
              <a:gd name="connsiteY2" fmla="*/ 2301099 h 5123677"/>
              <a:gd name="connsiteX3" fmla="*/ 1176338 w 2662238"/>
              <a:gd name="connsiteY3" fmla="*/ 2290634 h 5123677"/>
              <a:gd name="connsiteX4" fmla="*/ 1176338 w 2662238"/>
              <a:gd name="connsiteY4" fmla="*/ 0 h 5123677"/>
              <a:gd name="connsiteX0" fmla="*/ 0 w 2662238"/>
              <a:gd name="connsiteY0" fmla="*/ 1882775 h 5123677"/>
              <a:gd name="connsiteX1" fmla="*/ 1652572 w 2662238"/>
              <a:gd name="connsiteY1" fmla="*/ 5123677 h 5123677"/>
              <a:gd name="connsiteX0" fmla="*/ 1176338 w 2662238"/>
              <a:gd name="connsiteY0" fmla="*/ 0 h 5123677"/>
              <a:gd name="connsiteX1" fmla="*/ 2425520 w 2662238"/>
              <a:gd name="connsiteY1" fmla="*/ 1050219 h 5123677"/>
              <a:gd name="connsiteX2" fmla="*/ 2662223 w 2662238"/>
              <a:gd name="connsiteY2" fmla="*/ 2301099 h 5123677"/>
              <a:gd name="connsiteX3" fmla="*/ 1176338 w 2662238"/>
              <a:gd name="connsiteY3" fmla="*/ 2290634 h 5123677"/>
              <a:gd name="connsiteX4" fmla="*/ 1176338 w 2662238"/>
              <a:gd name="connsiteY4" fmla="*/ 0 h 5123677"/>
              <a:gd name="connsiteX0" fmla="*/ 0 w 2662238"/>
              <a:gd name="connsiteY0" fmla="*/ 1882775 h 5123677"/>
              <a:gd name="connsiteX1" fmla="*/ 1652572 w 2662238"/>
              <a:gd name="connsiteY1" fmla="*/ 5123677 h 5123677"/>
              <a:gd name="connsiteX0" fmla="*/ 1176338 w 2662238"/>
              <a:gd name="connsiteY0" fmla="*/ 0 h 5123677"/>
              <a:gd name="connsiteX1" fmla="*/ 2425520 w 2662238"/>
              <a:gd name="connsiteY1" fmla="*/ 1050219 h 5123677"/>
              <a:gd name="connsiteX2" fmla="*/ 2662223 w 2662238"/>
              <a:gd name="connsiteY2" fmla="*/ 2301099 h 5123677"/>
              <a:gd name="connsiteX3" fmla="*/ 1176338 w 2662238"/>
              <a:gd name="connsiteY3" fmla="*/ 2290634 h 5123677"/>
              <a:gd name="connsiteX4" fmla="*/ 1176338 w 2662238"/>
              <a:gd name="connsiteY4" fmla="*/ 0 h 5123677"/>
              <a:gd name="connsiteX0" fmla="*/ 0 w 2662238"/>
              <a:gd name="connsiteY0" fmla="*/ 1882775 h 5123677"/>
              <a:gd name="connsiteX1" fmla="*/ 1652572 w 2662238"/>
              <a:gd name="connsiteY1" fmla="*/ 5123677 h 5123677"/>
              <a:gd name="connsiteX0" fmla="*/ 1173958 w 2659858"/>
              <a:gd name="connsiteY0" fmla="*/ 0 h 5123677"/>
              <a:gd name="connsiteX1" fmla="*/ 2423140 w 2659858"/>
              <a:gd name="connsiteY1" fmla="*/ 1050219 h 5123677"/>
              <a:gd name="connsiteX2" fmla="*/ 2659843 w 2659858"/>
              <a:gd name="connsiteY2" fmla="*/ 2301099 h 5123677"/>
              <a:gd name="connsiteX3" fmla="*/ 1173958 w 2659858"/>
              <a:gd name="connsiteY3" fmla="*/ 2290634 h 5123677"/>
              <a:gd name="connsiteX4" fmla="*/ 1173958 w 2659858"/>
              <a:gd name="connsiteY4" fmla="*/ 0 h 5123677"/>
              <a:gd name="connsiteX0" fmla="*/ 0 w 2659858"/>
              <a:gd name="connsiteY0" fmla="*/ 1889922 h 5123677"/>
              <a:gd name="connsiteX1" fmla="*/ 1650192 w 2659858"/>
              <a:gd name="connsiteY1" fmla="*/ 5123677 h 5123677"/>
              <a:gd name="connsiteX0" fmla="*/ 1173958 w 2659858"/>
              <a:gd name="connsiteY0" fmla="*/ 0 h 5123677"/>
              <a:gd name="connsiteX1" fmla="*/ 2423140 w 2659858"/>
              <a:gd name="connsiteY1" fmla="*/ 1050219 h 5123677"/>
              <a:gd name="connsiteX2" fmla="*/ 2659843 w 2659858"/>
              <a:gd name="connsiteY2" fmla="*/ 2301099 h 5123677"/>
              <a:gd name="connsiteX3" fmla="*/ 1173958 w 2659858"/>
              <a:gd name="connsiteY3" fmla="*/ 2290634 h 5123677"/>
              <a:gd name="connsiteX4" fmla="*/ 1173958 w 2659858"/>
              <a:gd name="connsiteY4" fmla="*/ 0 h 5123677"/>
              <a:gd name="connsiteX0" fmla="*/ 0 w 2659858"/>
              <a:gd name="connsiteY0" fmla="*/ 1889922 h 5123677"/>
              <a:gd name="connsiteX1" fmla="*/ 1650192 w 2659858"/>
              <a:gd name="connsiteY1" fmla="*/ 5123677 h 5123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659858" h="5123677" stroke="0" extrusionOk="0">
                <a:moveTo>
                  <a:pt x="1173958" y="0"/>
                </a:moveTo>
                <a:cubicBezTo>
                  <a:pt x="1679080" y="0"/>
                  <a:pt x="2149608" y="395585"/>
                  <a:pt x="2423140" y="1050219"/>
                </a:cubicBezTo>
                <a:cubicBezTo>
                  <a:pt x="2578929" y="1423063"/>
                  <a:pt x="2661157" y="1857606"/>
                  <a:pt x="2659843" y="2301099"/>
                </a:cubicBezTo>
                <a:lnTo>
                  <a:pt x="1173958" y="2290634"/>
                </a:lnTo>
                <a:lnTo>
                  <a:pt x="1173958" y="0"/>
                </a:lnTo>
                <a:close/>
              </a:path>
              <a:path w="2659858" h="5123677" fill="none">
                <a:moveTo>
                  <a:pt x="0" y="1889922"/>
                </a:moveTo>
                <a:cubicBezTo>
                  <a:pt x="1442247" y="2534466"/>
                  <a:pt x="1905795" y="3976716"/>
                  <a:pt x="1650192" y="5123677"/>
                </a:cubicBezTo>
              </a:path>
            </a:pathLst>
          </a:custGeom>
          <a:noFill/>
          <a:ln w="12700">
            <a:solidFill>
              <a:schemeClr val="accent1">
                <a:lumMod val="20000"/>
                <a:lumOff val="80000"/>
                <a:alpha val="7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2" name="Arc 12">
            <a:extLst>
              <a:ext uri="{FF2B5EF4-FFF2-40B4-BE49-F238E27FC236}">
                <a16:creationId xmlns:a16="http://schemas.microsoft.com/office/drawing/2014/main" id="{E73B8847-EA8B-4495-9732-9FA0DB1963B0}"/>
              </a:ext>
            </a:extLst>
          </p:cNvPr>
          <p:cNvSpPr/>
          <p:nvPr userDrawn="1"/>
        </p:nvSpPr>
        <p:spPr>
          <a:xfrm rot="16200000">
            <a:off x="4275597" y="-1752531"/>
            <a:ext cx="6569893" cy="9188265"/>
          </a:xfrm>
          <a:custGeom>
            <a:avLst/>
            <a:gdLst>
              <a:gd name="connsiteX0" fmla="*/ 1485900 w 2971800"/>
              <a:gd name="connsiteY0" fmla="*/ 0 h 4581267"/>
              <a:gd name="connsiteX1" fmla="*/ 2735082 w 2971800"/>
              <a:gd name="connsiteY1" fmla="*/ 1050219 h 4581267"/>
              <a:gd name="connsiteX2" fmla="*/ 2971785 w 2971800"/>
              <a:gd name="connsiteY2" fmla="*/ 2301099 h 4581267"/>
              <a:gd name="connsiteX3" fmla="*/ 1485900 w 2971800"/>
              <a:gd name="connsiteY3" fmla="*/ 2290634 h 4581267"/>
              <a:gd name="connsiteX4" fmla="*/ 1485900 w 2971800"/>
              <a:gd name="connsiteY4" fmla="*/ 0 h 4581267"/>
              <a:gd name="connsiteX0" fmla="*/ 1485900 w 2971800"/>
              <a:gd name="connsiteY0" fmla="*/ 0 h 4581267"/>
              <a:gd name="connsiteX1" fmla="*/ 2735082 w 2971800"/>
              <a:gd name="connsiteY1" fmla="*/ 1050219 h 4581267"/>
              <a:gd name="connsiteX2" fmla="*/ 2971785 w 2971800"/>
              <a:gd name="connsiteY2" fmla="*/ 2301099 h 4581267"/>
              <a:gd name="connsiteX0" fmla="*/ 0 w 1485900"/>
              <a:gd name="connsiteY0" fmla="*/ 0 h 5095102"/>
              <a:gd name="connsiteX1" fmla="*/ 1249182 w 1485900"/>
              <a:gd name="connsiteY1" fmla="*/ 1050219 h 5095102"/>
              <a:gd name="connsiteX2" fmla="*/ 1485885 w 1485900"/>
              <a:gd name="connsiteY2" fmla="*/ 2301099 h 5095102"/>
              <a:gd name="connsiteX3" fmla="*/ 0 w 1485900"/>
              <a:gd name="connsiteY3" fmla="*/ 2290634 h 5095102"/>
              <a:gd name="connsiteX4" fmla="*/ 0 w 1485900"/>
              <a:gd name="connsiteY4" fmla="*/ 0 h 5095102"/>
              <a:gd name="connsiteX0" fmla="*/ 0 w 1485900"/>
              <a:gd name="connsiteY0" fmla="*/ 0 h 5095102"/>
              <a:gd name="connsiteX1" fmla="*/ 1249182 w 1485900"/>
              <a:gd name="connsiteY1" fmla="*/ 1050219 h 5095102"/>
              <a:gd name="connsiteX2" fmla="*/ 457184 w 1485900"/>
              <a:gd name="connsiteY2" fmla="*/ 5095102 h 5095102"/>
              <a:gd name="connsiteX0" fmla="*/ 1143000 w 2628900"/>
              <a:gd name="connsiteY0" fmla="*/ 0 h 5095102"/>
              <a:gd name="connsiteX1" fmla="*/ 2392182 w 2628900"/>
              <a:gd name="connsiteY1" fmla="*/ 1050219 h 5095102"/>
              <a:gd name="connsiteX2" fmla="*/ 2628885 w 2628900"/>
              <a:gd name="connsiteY2" fmla="*/ 2301099 h 5095102"/>
              <a:gd name="connsiteX3" fmla="*/ 1143000 w 2628900"/>
              <a:gd name="connsiteY3" fmla="*/ 2290634 h 5095102"/>
              <a:gd name="connsiteX4" fmla="*/ 1143000 w 2628900"/>
              <a:gd name="connsiteY4" fmla="*/ 0 h 5095102"/>
              <a:gd name="connsiteX0" fmla="*/ 0 w 2628900"/>
              <a:gd name="connsiteY0" fmla="*/ 1816100 h 5095102"/>
              <a:gd name="connsiteX1" fmla="*/ 2392182 w 2628900"/>
              <a:gd name="connsiteY1" fmla="*/ 1050219 h 5095102"/>
              <a:gd name="connsiteX2" fmla="*/ 1600184 w 2628900"/>
              <a:gd name="connsiteY2" fmla="*/ 5095102 h 5095102"/>
              <a:gd name="connsiteX0" fmla="*/ 1176338 w 2662238"/>
              <a:gd name="connsiteY0" fmla="*/ 0 h 5095102"/>
              <a:gd name="connsiteX1" fmla="*/ 2425520 w 2662238"/>
              <a:gd name="connsiteY1" fmla="*/ 1050219 h 5095102"/>
              <a:gd name="connsiteX2" fmla="*/ 2662223 w 2662238"/>
              <a:gd name="connsiteY2" fmla="*/ 2301099 h 5095102"/>
              <a:gd name="connsiteX3" fmla="*/ 1176338 w 2662238"/>
              <a:gd name="connsiteY3" fmla="*/ 2290634 h 5095102"/>
              <a:gd name="connsiteX4" fmla="*/ 1176338 w 2662238"/>
              <a:gd name="connsiteY4" fmla="*/ 0 h 5095102"/>
              <a:gd name="connsiteX0" fmla="*/ 0 w 2662238"/>
              <a:gd name="connsiteY0" fmla="*/ 1882775 h 5095102"/>
              <a:gd name="connsiteX1" fmla="*/ 2425520 w 2662238"/>
              <a:gd name="connsiteY1" fmla="*/ 1050219 h 5095102"/>
              <a:gd name="connsiteX2" fmla="*/ 1633522 w 2662238"/>
              <a:gd name="connsiteY2" fmla="*/ 5095102 h 5095102"/>
              <a:gd name="connsiteX0" fmla="*/ 1176338 w 2662238"/>
              <a:gd name="connsiteY0" fmla="*/ 0 h 5095102"/>
              <a:gd name="connsiteX1" fmla="*/ 2425520 w 2662238"/>
              <a:gd name="connsiteY1" fmla="*/ 1050219 h 5095102"/>
              <a:gd name="connsiteX2" fmla="*/ 2662223 w 2662238"/>
              <a:gd name="connsiteY2" fmla="*/ 2301099 h 5095102"/>
              <a:gd name="connsiteX3" fmla="*/ 1176338 w 2662238"/>
              <a:gd name="connsiteY3" fmla="*/ 2290634 h 5095102"/>
              <a:gd name="connsiteX4" fmla="*/ 1176338 w 2662238"/>
              <a:gd name="connsiteY4" fmla="*/ 0 h 5095102"/>
              <a:gd name="connsiteX0" fmla="*/ 0 w 2662238"/>
              <a:gd name="connsiteY0" fmla="*/ 1882775 h 5095102"/>
              <a:gd name="connsiteX1" fmla="*/ 1633522 w 2662238"/>
              <a:gd name="connsiteY1" fmla="*/ 5095102 h 5095102"/>
              <a:gd name="connsiteX0" fmla="*/ 1176338 w 2662238"/>
              <a:gd name="connsiteY0" fmla="*/ 0 h 5095102"/>
              <a:gd name="connsiteX1" fmla="*/ 2425520 w 2662238"/>
              <a:gd name="connsiteY1" fmla="*/ 1050219 h 5095102"/>
              <a:gd name="connsiteX2" fmla="*/ 2662223 w 2662238"/>
              <a:gd name="connsiteY2" fmla="*/ 2301099 h 5095102"/>
              <a:gd name="connsiteX3" fmla="*/ 1176338 w 2662238"/>
              <a:gd name="connsiteY3" fmla="*/ 2290634 h 5095102"/>
              <a:gd name="connsiteX4" fmla="*/ 1176338 w 2662238"/>
              <a:gd name="connsiteY4" fmla="*/ 0 h 5095102"/>
              <a:gd name="connsiteX0" fmla="*/ 0 w 2662238"/>
              <a:gd name="connsiteY0" fmla="*/ 1882775 h 5095102"/>
              <a:gd name="connsiteX1" fmla="*/ 1633522 w 2662238"/>
              <a:gd name="connsiteY1" fmla="*/ 5095102 h 5095102"/>
              <a:gd name="connsiteX0" fmla="*/ 1176338 w 2662238"/>
              <a:gd name="connsiteY0" fmla="*/ 0 h 5095102"/>
              <a:gd name="connsiteX1" fmla="*/ 2425520 w 2662238"/>
              <a:gd name="connsiteY1" fmla="*/ 1050219 h 5095102"/>
              <a:gd name="connsiteX2" fmla="*/ 2662223 w 2662238"/>
              <a:gd name="connsiteY2" fmla="*/ 2301099 h 5095102"/>
              <a:gd name="connsiteX3" fmla="*/ 1176338 w 2662238"/>
              <a:gd name="connsiteY3" fmla="*/ 2290634 h 5095102"/>
              <a:gd name="connsiteX4" fmla="*/ 1176338 w 2662238"/>
              <a:gd name="connsiteY4" fmla="*/ 0 h 5095102"/>
              <a:gd name="connsiteX0" fmla="*/ 0 w 2662238"/>
              <a:gd name="connsiteY0" fmla="*/ 1882775 h 5095102"/>
              <a:gd name="connsiteX1" fmla="*/ 1633522 w 2662238"/>
              <a:gd name="connsiteY1" fmla="*/ 5095102 h 5095102"/>
              <a:gd name="connsiteX0" fmla="*/ 1176338 w 2662238"/>
              <a:gd name="connsiteY0" fmla="*/ 0 h 5123677"/>
              <a:gd name="connsiteX1" fmla="*/ 2425520 w 2662238"/>
              <a:gd name="connsiteY1" fmla="*/ 1050219 h 5123677"/>
              <a:gd name="connsiteX2" fmla="*/ 2662223 w 2662238"/>
              <a:gd name="connsiteY2" fmla="*/ 2301099 h 5123677"/>
              <a:gd name="connsiteX3" fmla="*/ 1176338 w 2662238"/>
              <a:gd name="connsiteY3" fmla="*/ 2290634 h 5123677"/>
              <a:gd name="connsiteX4" fmla="*/ 1176338 w 2662238"/>
              <a:gd name="connsiteY4" fmla="*/ 0 h 5123677"/>
              <a:gd name="connsiteX0" fmla="*/ 0 w 2662238"/>
              <a:gd name="connsiteY0" fmla="*/ 1882775 h 5123677"/>
              <a:gd name="connsiteX1" fmla="*/ 1652572 w 2662238"/>
              <a:gd name="connsiteY1" fmla="*/ 5123677 h 5123677"/>
              <a:gd name="connsiteX0" fmla="*/ 1176338 w 2662238"/>
              <a:gd name="connsiteY0" fmla="*/ 0 h 5123677"/>
              <a:gd name="connsiteX1" fmla="*/ 2425520 w 2662238"/>
              <a:gd name="connsiteY1" fmla="*/ 1050219 h 5123677"/>
              <a:gd name="connsiteX2" fmla="*/ 2662223 w 2662238"/>
              <a:gd name="connsiteY2" fmla="*/ 2301099 h 5123677"/>
              <a:gd name="connsiteX3" fmla="*/ 1176338 w 2662238"/>
              <a:gd name="connsiteY3" fmla="*/ 2290634 h 5123677"/>
              <a:gd name="connsiteX4" fmla="*/ 1176338 w 2662238"/>
              <a:gd name="connsiteY4" fmla="*/ 0 h 5123677"/>
              <a:gd name="connsiteX0" fmla="*/ 0 w 2662238"/>
              <a:gd name="connsiteY0" fmla="*/ 1882775 h 5123677"/>
              <a:gd name="connsiteX1" fmla="*/ 1652572 w 2662238"/>
              <a:gd name="connsiteY1" fmla="*/ 5123677 h 5123677"/>
              <a:gd name="connsiteX0" fmla="*/ 1176338 w 2662238"/>
              <a:gd name="connsiteY0" fmla="*/ 0 h 5123677"/>
              <a:gd name="connsiteX1" fmla="*/ 2425520 w 2662238"/>
              <a:gd name="connsiteY1" fmla="*/ 1050219 h 5123677"/>
              <a:gd name="connsiteX2" fmla="*/ 2662223 w 2662238"/>
              <a:gd name="connsiteY2" fmla="*/ 2301099 h 5123677"/>
              <a:gd name="connsiteX3" fmla="*/ 1176338 w 2662238"/>
              <a:gd name="connsiteY3" fmla="*/ 2290634 h 5123677"/>
              <a:gd name="connsiteX4" fmla="*/ 1176338 w 2662238"/>
              <a:gd name="connsiteY4" fmla="*/ 0 h 5123677"/>
              <a:gd name="connsiteX0" fmla="*/ 0 w 2662238"/>
              <a:gd name="connsiteY0" fmla="*/ 1882775 h 5123677"/>
              <a:gd name="connsiteX1" fmla="*/ 1652572 w 2662238"/>
              <a:gd name="connsiteY1" fmla="*/ 5123677 h 5123677"/>
              <a:gd name="connsiteX0" fmla="*/ 1176338 w 2662238"/>
              <a:gd name="connsiteY0" fmla="*/ 0 h 5123677"/>
              <a:gd name="connsiteX1" fmla="*/ 2425520 w 2662238"/>
              <a:gd name="connsiteY1" fmla="*/ 1050219 h 5123677"/>
              <a:gd name="connsiteX2" fmla="*/ 2662223 w 2662238"/>
              <a:gd name="connsiteY2" fmla="*/ 2301099 h 5123677"/>
              <a:gd name="connsiteX3" fmla="*/ 1176338 w 2662238"/>
              <a:gd name="connsiteY3" fmla="*/ 2290634 h 5123677"/>
              <a:gd name="connsiteX4" fmla="*/ 1176338 w 2662238"/>
              <a:gd name="connsiteY4" fmla="*/ 0 h 5123677"/>
              <a:gd name="connsiteX0" fmla="*/ 0 w 2662238"/>
              <a:gd name="connsiteY0" fmla="*/ 1882775 h 5123677"/>
              <a:gd name="connsiteX1" fmla="*/ 1652572 w 2662238"/>
              <a:gd name="connsiteY1" fmla="*/ 5123677 h 5123677"/>
              <a:gd name="connsiteX0" fmla="*/ 1176338 w 2662238"/>
              <a:gd name="connsiteY0" fmla="*/ 0 h 5123677"/>
              <a:gd name="connsiteX1" fmla="*/ 2425520 w 2662238"/>
              <a:gd name="connsiteY1" fmla="*/ 1050219 h 5123677"/>
              <a:gd name="connsiteX2" fmla="*/ 2662223 w 2662238"/>
              <a:gd name="connsiteY2" fmla="*/ 2301099 h 5123677"/>
              <a:gd name="connsiteX3" fmla="*/ 1176338 w 2662238"/>
              <a:gd name="connsiteY3" fmla="*/ 2290634 h 5123677"/>
              <a:gd name="connsiteX4" fmla="*/ 1176338 w 2662238"/>
              <a:gd name="connsiteY4" fmla="*/ 0 h 5123677"/>
              <a:gd name="connsiteX0" fmla="*/ 0 w 2662238"/>
              <a:gd name="connsiteY0" fmla="*/ 1882775 h 5123677"/>
              <a:gd name="connsiteX1" fmla="*/ 1652572 w 2662238"/>
              <a:gd name="connsiteY1" fmla="*/ 5123677 h 5123677"/>
              <a:gd name="connsiteX0" fmla="*/ 1176338 w 2662238"/>
              <a:gd name="connsiteY0" fmla="*/ 0 h 5123677"/>
              <a:gd name="connsiteX1" fmla="*/ 2425520 w 2662238"/>
              <a:gd name="connsiteY1" fmla="*/ 1050219 h 5123677"/>
              <a:gd name="connsiteX2" fmla="*/ 2662223 w 2662238"/>
              <a:gd name="connsiteY2" fmla="*/ 2301099 h 5123677"/>
              <a:gd name="connsiteX3" fmla="*/ 1176338 w 2662238"/>
              <a:gd name="connsiteY3" fmla="*/ 2290634 h 5123677"/>
              <a:gd name="connsiteX4" fmla="*/ 1176338 w 2662238"/>
              <a:gd name="connsiteY4" fmla="*/ 0 h 5123677"/>
              <a:gd name="connsiteX0" fmla="*/ 0 w 2662238"/>
              <a:gd name="connsiteY0" fmla="*/ 1882775 h 5123677"/>
              <a:gd name="connsiteX1" fmla="*/ 1652572 w 2662238"/>
              <a:gd name="connsiteY1" fmla="*/ 5123677 h 5123677"/>
              <a:gd name="connsiteX0" fmla="*/ 1176338 w 2662238"/>
              <a:gd name="connsiteY0" fmla="*/ 0 h 5123677"/>
              <a:gd name="connsiteX1" fmla="*/ 2425520 w 2662238"/>
              <a:gd name="connsiteY1" fmla="*/ 1050219 h 5123677"/>
              <a:gd name="connsiteX2" fmla="*/ 2662223 w 2662238"/>
              <a:gd name="connsiteY2" fmla="*/ 2301099 h 5123677"/>
              <a:gd name="connsiteX3" fmla="*/ 1176338 w 2662238"/>
              <a:gd name="connsiteY3" fmla="*/ 2290634 h 5123677"/>
              <a:gd name="connsiteX4" fmla="*/ 1176338 w 2662238"/>
              <a:gd name="connsiteY4" fmla="*/ 0 h 5123677"/>
              <a:gd name="connsiteX0" fmla="*/ 0 w 2662238"/>
              <a:gd name="connsiteY0" fmla="*/ 1882775 h 5123677"/>
              <a:gd name="connsiteX1" fmla="*/ 1652572 w 2662238"/>
              <a:gd name="connsiteY1" fmla="*/ 5123677 h 5123677"/>
              <a:gd name="connsiteX0" fmla="*/ 1176338 w 2662238"/>
              <a:gd name="connsiteY0" fmla="*/ 0 h 5123677"/>
              <a:gd name="connsiteX1" fmla="*/ 2425520 w 2662238"/>
              <a:gd name="connsiteY1" fmla="*/ 1050219 h 5123677"/>
              <a:gd name="connsiteX2" fmla="*/ 2662223 w 2662238"/>
              <a:gd name="connsiteY2" fmla="*/ 2301099 h 5123677"/>
              <a:gd name="connsiteX3" fmla="*/ 1176338 w 2662238"/>
              <a:gd name="connsiteY3" fmla="*/ 2290634 h 5123677"/>
              <a:gd name="connsiteX4" fmla="*/ 1176338 w 2662238"/>
              <a:gd name="connsiteY4" fmla="*/ 0 h 5123677"/>
              <a:gd name="connsiteX0" fmla="*/ 0 w 2662238"/>
              <a:gd name="connsiteY0" fmla="*/ 1882775 h 5123677"/>
              <a:gd name="connsiteX1" fmla="*/ 1652572 w 2662238"/>
              <a:gd name="connsiteY1" fmla="*/ 5123677 h 5123677"/>
              <a:gd name="connsiteX0" fmla="*/ 1176338 w 2662238"/>
              <a:gd name="connsiteY0" fmla="*/ 0 h 5123677"/>
              <a:gd name="connsiteX1" fmla="*/ 2425520 w 2662238"/>
              <a:gd name="connsiteY1" fmla="*/ 1050219 h 5123677"/>
              <a:gd name="connsiteX2" fmla="*/ 2662223 w 2662238"/>
              <a:gd name="connsiteY2" fmla="*/ 2301099 h 5123677"/>
              <a:gd name="connsiteX3" fmla="*/ 1176338 w 2662238"/>
              <a:gd name="connsiteY3" fmla="*/ 2290634 h 5123677"/>
              <a:gd name="connsiteX4" fmla="*/ 1176338 w 2662238"/>
              <a:gd name="connsiteY4" fmla="*/ 0 h 5123677"/>
              <a:gd name="connsiteX0" fmla="*/ 0 w 2662238"/>
              <a:gd name="connsiteY0" fmla="*/ 1882775 h 5123677"/>
              <a:gd name="connsiteX1" fmla="*/ 1652572 w 2662238"/>
              <a:gd name="connsiteY1" fmla="*/ 5123677 h 5123677"/>
              <a:gd name="connsiteX0" fmla="*/ 1173958 w 2659858"/>
              <a:gd name="connsiteY0" fmla="*/ 0 h 5123677"/>
              <a:gd name="connsiteX1" fmla="*/ 2423140 w 2659858"/>
              <a:gd name="connsiteY1" fmla="*/ 1050219 h 5123677"/>
              <a:gd name="connsiteX2" fmla="*/ 2659843 w 2659858"/>
              <a:gd name="connsiteY2" fmla="*/ 2301099 h 5123677"/>
              <a:gd name="connsiteX3" fmla="*/ 1173958 w 2659858"/>
              <a:gd name="connsiteY3" fmla="*/ 2290634 h 5123677"/>
              <a:gd name="connsiteX4" fmla="*/ 1173958 w 2659858"/>
              <a:gd name="connsiteY4" fmla="*/ 0 h 5123677"/>
              <a:gd name="connsiteX0" fmla="*/ 0 w 2659858"/>
              <a:gd name="connsiteY0" fmla="*/ 1889922 h 5123677"/>
              <a:gd name="connsiteX1" fmla="*/ 1650192 w 2659858"/>
              <a:gd name="connsiteY1" fmla="*/ 5123677 h 5123677"/>
              <a:gd name="connsiteX0" fmla="*/ 1173958 w 2659858"/>
              <a:gd name="connsiteY0" fmla="*/ 0 h 5123677"/>
              <a:gd name="connsiteX1" fmla="*/ 2423140 w 2659858"/>
              <a:gd name="connsiteY1" fmla="*/ 1050219 h 5123677"/>
              <a:gd name="connsiteX2" fmla="*/ 2659843 w 2659858"/>
              <a:gd name="connsiteY2" fmla="*/ 2301099 h 5123677"/>
              <a:gd name="connsiteX3" fmla="*/ 1173958 w 2659858"/>
              <a:gd name="connsiteY3" fmla="*/ 2290634 h 5123677"/>
              <a:gd name="connsiteX4" fmla="*/ 1173958 w 2659858"/>
              <a:gd name="connsiteY4" fmla="*/ 0 h 5123677"/>
              <a:gd name="connsiteX0" fmla="*/ 0 w 2659858"/>
              <a:gd name="connsiteY0" fmla="*/ 1889922 h 5123677"/>
              <a:gd name="connsiteX1" fmla="*/ 1650192 w 2659858"/>
              <a:gd name="connsiteY1" fmla="*/ 5123677 h 5123677"/>
              <a:gd name="connsiteX0" fmla="*/ 1173958 w 2659858"/>
              <a:gd name="connsiteY0" fmla="*/ 0 h 5123677"/>
              <a:gd name="connsiteX1" fmla="*/ 2423140 w 2659858"/>
              <a:gd name="connsiteY1" fmla="*/ 1050219 h 5123677"/>
              <a:gd name="connsiteX2" fmla="*/ 2659843 w 2659858"/>
              <a:gd name="connsiteY2" fmla="*/ 2301099 h 5123677"/>
              <a:gd name="connsiteX3" fmla="*/ 1173958 w 2659858"/>
              <a:gd name="connsiteY3" fmla="*/ 2290634 h 5123677"/>
              <a:gd name="connsiteX4" fmla="*/ 1173958 w 2659858"/>
              <a:gd name="connsiteY4" fmla="*/ 0 h 5123677"/>
              <a:gd name="connsiteX0" fmla="*/ 0 w 2659858"/>
              <a:gd name="connsiteY0" fmla="*/ 1889922 h 5123677"/>
              <a:gd name="connsiteX1" fmla="*/ 1650192 w 2659858"/>
              <a:gd name="connsiteY1" fmla="*/ 5123677 h 5123677"/>
              <a:gd name="connsiteX0" fmla="*/ 1150209 w 2636109"/>
              <a:gd name="connsiteY0" fmla="*/ 0 h 5123677"/>
              <a:gd name="connsiteX1" fmla="*/ 2399391 w 2636109"/>
              <a:gd name="connsiteY1" fmla="*/ 1050219 h 5123677"/>
              <a:gd name="connsiteX2" fmla="*/ 2636094 w 2636109"/>
              <a:gd name="connsiteY2" fmla="*/ 2301099 h 5123677"/>
              <a:gd name="connsiteX3" fmla="*/ 1150209 w 2636109"/>
              <a:gd name="connsiteY3" fmla="*/ 2290634 h 5123677"/>
              <a:gd name="connsiteX4" fmla="*/ 1150209 w 2636109"/>
              <a:gd name="connsiteY4" fmla="*/ 0 h 5123677"/>
              <a:gd name="connsiteX0" fmla="*/ 0 w 2636109"/>
              <a:gd name="connsiteY0" fmla="*/ 2045387 h 5123677"/>
              <a:gd name="connsiteX1" fmla="*/ 1626443 w 2636109"/>
              <a:gd name="connsiteY1" fmla="*/ 5123677 h 5123677"/>
              <a:gd name="connsiteX0" fmla="*/ 1150209 w 2636109"/>
              <a:gd name="connsiteY0" fmla="*/ 0 h 5123677"/>
              <a:gd name="connsiteX1" fmla="*/ 2399391 w 2636109"/>
              <a:gd name="connsiteY1" fmla="*/ 1050219 h 5123677"/>
              <a:gd name="connsiteX2" fmla="*/ 2636094 w 2636109"/>
              <a:gd name="connsiteY2" fmla="*/ 2301099 h 5123677"/>
              <a:gd name="connsiteX3" fmla="*/ 1150209 w 2636109"/>
              <a:gd name="connsiteY3" fmla="*/ 2290634 h 5123677"/>
              <a:gd name="connsiteX4" fmla="*/ 1150209 w 2636109"/>
              <a:gd name="connsiteY4" fmla="*/ 0 h 5123677"/>
              <a:gd name="connsiteX0" fmla="*/ 0 w 2636109"/>
              <a:gd name="connsiteY0" fmla="*/ 2045387 h 5123677"/>
              <a:gd name="connsiteX1" fmla="*/ 1626443 w 2636109"/>
              <a:gd name="connsiteY1" fmla="*/ 5123677 h 5123677"/>
              <a:gd name="connsiteX0" fmla="*/ 1150209 w 2636109"/>
              <a:gd name="connsiteY0" fmla="*/ 0 h 5123677"/>
              <a:gd name="connsiteX1" fmla="*/ 2399391 w 2636109"/>
              <a:gd name="connsiteY1" fmla="*/ 1050219 h 5123677"/>
              <a:gd name="connsiteX2" fmla="*/ 2636094 w 2636109"/>
              <a:gd name="connsiteY2" fmla="*/ 2301099 h 5123677"/>
              <a:gd name="connsiteX3" fmla="*/ 1150209 w 2636109"/>
              <a:gd name="connsiteY3" fmla="*/ 2290634 h 5123677"/>
              <a:gd name="connsiteX4" fmla="*/ 1150209 w 2636109"/>
              <a:gd name="connsiteY4" fmla="*/ 0 h 5123677"/>
              <a:gd name="connsiteX0" fmla="*/ 0 w 2636109"/>
              <a:gd name="connsiteY0" fmla="*/ 2045387 h 5123677"/>
              <a:gd name="connsiteX1" fmla="*/ 1626443 w 2636109"/>
              <a:gd name="connsiteY1" fmla="*/ 5123677 h 5123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636109" h="5123677" stroke="0" extrusionOk="0">
                <a:moveTo>
                  <a:pt x="1150209" y="0"/>
                </a:moveTo>
                <a:cubicBezTo>
                  <a:pt x="1655331" y="0"/>
                  <a:pt x="2125859" y="395585"/>
                  <a:pt x="2399391" y="1050219"/>
                </a:cubicBezTo>
                <a:cubicBezTo>
                  <a:pt x="2555180" y="1423063"/>
                  <a:pt x="2637408" y="1857606"/>
                  <a:pt x="2636094" y="2301099"/>
                </a:cubicBezTo>
                <a:lnTo>
                  <a:pt x="1150209" y="2290634"/>
                </a:lnTo>
                <a:lnTo>
                  <a:pt x="1150209" y="0"/>
                </a:lnTo>
                <a:close/>
              </a:path>
              <a:path w="2636109" h="5123677" fill="none">
                <a:moveTo>
                  <a:pt x="0" y="2045387"/>
                </a:moveTo>
                <a:cubicBezTo>
                  <a:pt x="1360446" y="2375211"/>
                  <a:pt x="1736915" y="4098056"/>
                  <a:pt x="1626443" y="5123677"/>
                </a:cubicBezTo>
              </a:path>
            </a:pathLst>
          </a:custGeom>
          <a:noFill/>
          <a:ln w="12700">
            <a:solidFill>
              <a:schemeClr val="accent1">
                <a:lumMod val="20000"/>
                <a:lumOff val="80000"/>
                <a:alpha val="7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" name="Freeform 11">
            <a:extLst>
              <a:ext uri="{FF2B5EF4-FFF2-40B4-BE49-F238E27FC236}">
                <a16:creationId xmlns:a16="http://schemas.microsoft.com/office/drawing/2014/main" id="{1F943766-1615-4432-905C-072976630204}"/>
              </a:ext>
            </a:extLst>
          </p:cNvPr>
          <p:cNvSpPr>
            <a:spLocks/>
          </p:cNvSpPr>
          <p:nvPr userDrawn="1"/>
        </p:nvSpPr>
        <p:spPr bwMode="auto">
          <a:xfrm>
            <a:off x="-92364" y="4651948"/>
            <a:ext cx="12284364" cy="2258859"/>
          </a:xfrm>
          <a:custGeom>
            <a:avLst/>
            <a:gdLst>
              <a:gd name="T0" fmla="*/ 4468 w 4666"/>
              <a:gd name="T1" fmla="*/ 394 h 887"/>
              <a:gd name="T2" fmla="*/ 4208 w 4666"/>
              <a:gd name="T3" fmla="*/ 497 h 887"/>
              <a:gd name="T4" fmla="*/ 4019 w 4666"/>
              <a:gd name="T5" fmla="*/ 257 h 887"/>
              <a:gd name="T6" fmla="*/ 3962 w 4666"/>
              <a:gd name="T7" fmla="*/ 180 h 887"/>
              <a:gd name="T8" fmla="*/ 3796 w 4666"/>
              <a:gd name="T9" fmla="*/ 257 h 887"/>
              <a:gd name="T10" fmla="*/ 3739 w 4666"/>
              <a:gd name="T11" fmla="*/ 320 h 887"/>
              <a:gd name="T12" fmla="*/ 3606 w 4666"/>
              <a:gd name="T13" fmla="*/ 109 h 887"/>
              <a:gd name="T14" fmla="*/ 3364 w 4666"/>
              <a:gd name="T15" fmla="*/ 0 h 887"/>
              <a:gd name="T16" fmla="*/ 2978 w 4666"/>
              <a:gd name="T17" fmla="*/ 257 h 887"/>
              <a:gd name="T18" fmla="*/ 2926 w 4666"/>
              <a:gd name="T19" fmla="*/ 180 h 887"/>
              <a:gd name="T20" fmla="*/ 2760 w 4666"/>
              <a:gd name="T21" fmla="*/ 257 h 887"/>
              <a:gd name="T22" fmla="*/ 2703 w 4666"/>
              <a:gd name="T23" fmla="*/ 497 h 887"/>
              <a:gd name="T24" fmla="*/ 2512 w 4666"/>
              <a:gd name="T25" fmla="*/ 394 h 887"/>
              <a:gd name="T26" fmla="*/ 2254 w 4666"/>
              <a:gd name="T27" fmla="*/ 320 h 887"/>
              <a:gd name="T28" fmla="*/ 1955 w 4666"/>
              <a:gd name="T29" fmla="*/ 91 h 887"/>
              <a:gd name="T30" fmla="*/ 1751 w 4666"/>
              <a:gd name="T31" fmla="*/ 465 h 887"/>
              <a:gd name="T32" fmla="*/ 1567 w 4666"/>
              <a:gd name="T33" fmla="*/ 394 h 887"/>
              <a:gd name="T34" fmla="*/ 1325 w 4666"/>
              <a:gd name="T35" fmla="*/ 394 h 887"/>
              <a:gd name="T36" fmla="*/ 1290 w 4666"/>
              <a:gd name="T37" fmla="*/ 497 h 887"/>
              <a:gd name="T38" fmla="*/ 1099 w 4666"/>
              <a:gd name="T39" fmla="*/ 428 h 887"/>
              <a:gd name="T40" fmla="*/ 1044 w 4666"/>
              <a:gd name="T41" fmla="*/ 351 h 887"/>
              <a:gd name="T42" fmla="*/ 876 w 4666"/>
              <a:gd name="T43" fmla="*/ 428 h 887"/>
              <a:gd name="T44" fmla="*/ 821 w 4666"/>
              <a:gd name="T45" fmla="*/ 634 h 887"/>
              <a:gd name="T46" fmla="*/ 567 w 4666"/>
              <a:gd name="T47" fmla="*/ 465 h 887"/>
              <a:gd name="T48" fmla="*/ 325 w 4666"/>
              <a:gd name="T49" fmla="*/ 603 h 887"/>
              <a:gd name="T50" fmla="*/ 0 w 4666"/>
              <a:gd name="T51" fmla="*/ 887 h 887"/>
              <a:gd name="T52" fmla="*/ 327 w 4666"/>
              <a:gd name="T53" fmla="*/ 887 h 887"/>
              <a:gd name="T54" fmla="*/ 567 w 4666"/>
              <a:gd name="T55" fmla="*/ 887 h 887"/>
              <a:gd name="T56" fmla="*/ 860 w 4666"/>
              <a:gd name="T57" fmla="*/ 887 h 887"/>
              <a:gd name="T58" fmla="*/ 1099 w 4666"/>
              <a:gd name="T59" fmla="*/ 887 h 887"/>
              <a:gd name="T60" fmla="*/ 1204 w 4666"/>
              <a:gd name="T61" fmla="*/ 887 h 887"/>
              <a:gd name="T62" fmla="*/ 1321 w 4666"/>
              <a:gd name="T63" fmla="*/ 887 h 887"/>
              <a:gd name="T64" fmla="*/ 1346 w 4666"/>
              <a:gd name="T65" fmla="*/ 887 h 887"/>
              <a:gd name="T66" fmla="*/ 1553 w 4666"/>
              <a:gd name="T67" fmla="*/ 887 h 887"/>
              <a:gd name="T68" fmla="*/ 1751 w 4666"/>
              <a:gd name="T69" fmla="*/ 887 h 887"/>
              <a:gd name="T70" fmla="*/ 1827 w 4666"/>
              <a:gd name="T71" fmla="*/ 887 h 887"/>
              <a:gd name="T72" fmla="*/ 2254 w 4666"/>
              <a:gd name="T73" fmla="*/ 887 h 887"/>
              <a:gd name="T74" fmla="*/ 2512 w 4666"/>
              <a:gd name="T75" fmla="*/ 887 h 887"/>
              <a:gd name="T76" fmla="*/ 2741 w 4666"/>
              <a:gd name="T77" fmla="*/ 887 h 887"/>
              <a:gd name="T78" fmla="*/ 2981 w 4666"/>
              <a:gd name="T79" fmla="*/ 887 h 887"/>
              <a:gd name="T80" fmla="*/ 3364 w 4666"/>
              <a:gd name="T81" fmla="*/ 887 h 887"/>
              <a:gd name="T82" fmla="*/ 3606 w 4666"/>
              <a:gd name="T83" fmla="*/ 887 h 887"/>
              <a:gd name="T84" fmla="*/ 3780 w 4666"/>
              <a:gd name="T85" fmla="*/ 887 h 887"/>
              <a:gd name="T86" fmla="*/ 4019 w 4666"/>
              <a:gd name="T87" fmla="*/ 887 h 887"/>
              <a:gd name="T88" fmla="*/ 4208 w 4666"/>
              <a:gd name="T89" fmla="*/ 887 h 887"/>
              <a:gd name="T90" fmla="*/ 4468 w 4666"/>
              <a:gd name="T91" fmla="*/ 887 h 887"/>
              <a:gd name="T92" fmla="*/ 4666 w 4666"/>
              <a:gd name="T93" fmla="*/ 722 h 8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4666" h="887">
                <a:moveTo>
                  <a:pt x="4468" y="722"/>
                </a:moveTo>
                <a:lnTo>
                  <a:pt x="4468" y="394"/>
                </a:lnTo>
                <a:lnTo>
                  <a:pt x="4208" y="394"/>
                </a:lnTo>
                <a:lnTo>
                  <a:pt x="4208" y="497"/>
                </a:lnTo>
                <a:lnTo>
                  <a:pt x="4019" y="497"/>
                </a:lnTo>
                <a:lnTo>
                  <a:pt x="4019" y="257"/>
                </a:lnTo>
                <a:lnTo>
                  <a:pt x="3962" y="257"/>
                </a:lnTo>
                <a:lnTo>
                  <a:pt x="3962" y="180"/>
                </a:lnTo>
                <a:lnTo>
                  <a:pt x="3796" y="180"/>
                </a:lnTo>
                <a:lnTo>
                  <a:pt x="3796" y="257"/>
                </a:lnTo>
                <a:lnTo>
                  <a:pt x="3739" y="257"/>
                </a:lnTo>
                <a:lnTo>
                  <a:pt x="3739" y="320"/>
                </a:lnTo>
                <a:lnTo>
                  <a:pt x="3606" y="320"/>
                </a:lnTo>
                <a:lnTo>
                  <a:pt x="3606" y="109"/>
                </a:lnTo>
                <a:lnTo>
                  <a:pt x="3364" y="306"/>
                </a:lnTo>
                <a:lnTo>
                  <a:pt x="3364" y="0"/>
                </a:lnTo>
                <a:lnTo>
                  <a:pt x="2978" y="0"/>
                </a:lnTo>
                <a:lnTo>
                  <a:pt x="2978" y="257"/>
                </a:lnTo>
                <a:lnTo>
                  <a:pt x="2926" y="257"/>
                </a:lnTo>
                <a:lnTo>
                  <a:pt x="2926" y="180"/>
                </a:lnTo>
                <a:lnTo>
                  <a:pt x="2760" y="180"/>
                </a:lnTo>
                <a:lnTo>
                  <a:pt x="2760" y="257"/>
                </a:lnTo>
                <a:lnTo>
                  <a:pt x="2703" y="257"/>
                </a:lnTo>
                <a:lnTo>
                  <a:pt x="2703" y="497"/>
                </a:lnTo>
                <a:lnTo>
                  <a:pt x="2512" y="497"/>
                </a:lnTo>
                <a:lnTo>
                  <a:pt x="2512" y="394"/>
                </a:lnTo>
                <a:lnTo>
                  <a:pt x="2254" y="394"/>
                </a:lnTo>
                <a:lnTo>
                  <a:pt x="2254" y="320"/>
                </a:lnTo>
                <a:lnTo>
                  <a:pt x="1955" y="320"/>
                </a:lnTo>
                <a:lnTo>
                  <a:pt x="1955" y="91"/>
                </a:lnTo>
                <a:lnTo>
                  <a:pt x="1751" y="91"/>
                </a:lnTo>
                <a:lnTo>
                  <a:pt x="1751" y="465"/>
                </a:lnTo>
                <a:lnTo>
                  <a:pt x="1567" y="465"/>
                </a:lnTo>
                <a:lnTo>
                  <a:pt x="1567" y="394"/>
                </a:lnTo>
                <a:lnTo>
                  <a:pt x="1550" y="394"/>
                </a:lnTo>
                <a:lnTo>
                  <a:pt x="1325" y="394"/>
                </a:lnTo>
                <a:lnTo>
                  <a:pt x="1290" y="394"/>
                </a:lnTo>
                <a:lnTo>
                  <a:pt x="1290" y="497"/>
                </a:lnTo>
                <a:lnTo>
                  <a:pt x="1099" y="497"/>
                </a:lnTo>
                <a:lnTo>
                  <a:pt x="1099" y="428"/>
                </a:lnTo>
                <a:lnTo>
                  <a:pt x="1044" y="428"/>
                </a:lnTo>
                <a:lnTo>
                  <a:pt x="1044" y="351"/>
                </a:lnTo>
                <a:lnTo>
                  <a:pt x="876" y="351"/>
                </a:lnTo>
                <a:lnTo>
                  <a:pt x="876" y="428"/>
                </a:lnTo>
                <a:lnTo>
                  <a:pt x="821" y="428"/>
                </a:lnTo>
                <a:lnTo>
                  <a:pt x="821" y="634"/>
                </a:lnTo>
                <a:lnTo>
                  <a:pt x="567" y="634"/>
                </a:lnTo>
                <a:lnTo>
                  <a:pt x="567" y="465"/>
                </a:lnTo>
                <a:lnTo>
                  <a:pt x="325" y="465"/>
                </a:lnTo>
                <a:lnTo>
                  <a:pt x="325" y="603"/>
                </a:lnTo>
                <a:lnTo>
                  <a:pt x="0" y="603"/>
                </a:lnTo>
                <a:lnTo>
                  <a:pt x="0" y="887"/>
                </a:lnTo>
                <a:lnTo>
                  <a:pt x="325" y="887"/>
                </a:lnTo>
                <a:lnTo>
                  <a:pt x="327" y="887"/>
                </a:lnTo>
                <a:lnTo>
                  <a:pt x="563" y="887"/>
                </a:lnTo>
                <a:lnTo>
                  <a:pt x="567" y="887"/>
                </a:lnTo>
                <a:lnTo>
                  <a:pt x="821" y="887"/>
                </a:lnTo>
                <a:lnTo>
                  <a:pt x="860" y="887"/>
                </a:lnTo>
                <a:lnTo>
                  <a:pt x="1061" y="887"/>
                </a:lnTo>
                <a:lnTo>
                  <a:pt x="1099" y="887"/>
                </a:lnTo>
                <a:lnTo>
                  <a:pt x="1104" y="887"/>
                </a:lnTo>
                <a:lnTo>
                  <a:pt x="1204" y="887"/>
                </a:lnTo>
                <a:lnTo>
                  <a:pt x="1290" y="887"/>
                </a:lnTo>
                <a:lnTo>
                  <a:pt x="1321" y="887"/>
                </a:lnTo>
                <a:lnTo>
                  <a:pt x="1325" y="887"/>
                </a:lnTo>
                <a:lnTo>
                  <a:pt x="1346" y="887"/>
                </a:lnTo>
                <a:lnTo>
                  <a:pt x="1550" y="887"/>
                </a:lnTo>
                <a:lnTo>
                  <a:pt x="1553" y="887"/>
                </a:lnTo>
                <a:lnTo>
                  <a:pt x="1567" y="887"/>
                </a:lnTo>
                <a:lnTo>
                  <a:pt x="1751" y="887"/>
                </a:lnTo>
                <a:lnTo>
                  <a:pt x="1795" y="887"/>
                </a:lnTo>
                <a:lnTo>
                  <a:pt x="1827" y="887"/>
                </a:lnTo>
                <a:lnTo>
                  <a:pt x="1955" y="887"/>
                </a:lnTo>
                <a:lnTo>
                  <a:pt x="2254" y="887"/>
                </a:lnTo>
                <a:lnTo>
                  <a:pt x="2483" y="887"/>
                </a:lnTo>
                <a:lnTo>
                  <a:pt x="2512" y="887"/>
                </a:lnTo>
                <a:lnTo>
                  <a:pt x="2703" y="887"/>
                </a:lnTo>
                <a:lnTo>
                  <a:pt x="2741" y="887"/>
                </a:lnTo>
                <a:lnTo>
                  <a:pt x="2978" y="887"/>
                </a:lnTo>
                <a:lnTo>
                  <a:pt x="2981" y="887"/>
                </a:lnTo>
                <a:lnTo>
                  <a:pt x="3356" y="887"/>
                </a:lnTo>
                <a:lnTo>
                  <a:pt x="3364" y="887"/>
                </a:lnTo>
                <a:lnTo>
                  <a:pt x="3481" y="887"/>
                </a:lnTo>
                <a:lnTo>
                  <a:pt x="3606" y="887"/>
                </a:lnTo>
                <a:lnTo>
                  <a:pt x="3739" y="887"/>
                </a:lnTo>
                <a:lnTo>
                  <a:pt x="3780" y="887"/>
                </a:lnTo>
                <a:lnTo>
                  <a:pt x="3980" y="887"/>
                </a:lnTo>
                <a:lnTo>
                  <a:pt x="4019" y="887"/>
                </a:lnTo>
                <a:lnTo>
                  <a:pt x="4124" y="887"/>
                </a:lnTo>
                <a:lnTo>
                  <a:pt x="4208" y="887"/>
                </a:lnTo>
                <a:lnTo>
                  <a:pt x="4239" y="887"/>
                </a:lnTo>
                <a:lnTo>
                  <a:pt x="4468" y="887"/>
                </a:lnTo>
                <a:lnTo>
                  <a:pt x="4666" y="887"/>
                </a:lnTo>
                <a:lnTo>
                  <a:pt x="4666" y="722"/>
                </a:lnTo>
                <a:lnTo>
                  <a:pt x="4468" y="722"/>
                </a:lnTo>
                <a:close/>
              </a:path>
            </a:pathLst>
          </a:custGeom>
          <a:solidFill>
            <a:srgbClr val="00188F">
              <a:lumMod val="5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CAC56D8-7E55-4F0C-8E9D-9362AAA1BE8A}"/>
              </a:ext>
            </a:extLst>
          </p:cNvPr>
          <p:cNvSpPr/>
          <p:nvPr userDrawn="1"/>
        </p:nvSpPr>
        <p:spPr>
          <a:xfrm>
            <a:off x="6079376" y="456225"/>
            <a:ext cx="5936412" cy="14219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sz="4800" b="1" kern="1200" cap="none" spc="-98" baseline="0">
                <a:ln w="3175"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Intelligent Cloud Architect Boot Camp</a:t>
            </a:r>
          </a:p>
        </p:txBody>
      </p:sp>
      <p:sp>
        <p:nvSpPr>
          <p:cNvPr id="15" name="Freeform 10">
            <a:extLst>
              <a:ext uri="{FF2B5EF4-FFF2-40B4-BE49-F238E27FC236}">
                <a16:creationId xmlns:a16="http://schemas.microsoft.com/office/drawing/2014/main" id="{E79ACDCA-90B8-4F93-AB30-1088C4082FC4}"/>
              </a:ext>
            </a:extLst>
          </p:cNvPr>
          <p:cNvSpPr>
            <a:spLocks/>
          </p:cNvSpPr>
          <p:nvPr userDrawn="1"/>
        </p:nvSpPr>
        <p:spPr bwMode="auto">
          <a:xfrm>
            <a:off x="269300" y="4471379"/>
            <a:ext cx="12063937" cy="2228238"/>
          </a:xfrm>
          <a:custGeom>
            <a:avLst/>
            <a:gdLst>
              <a:gd name="T0" fmla="*/ 0 w 2301"/>
              <a:gd name="T1" fmla="*/ 122 h 425"/>
              <a:gd name="T2" fmla="*/ 10 w 2301"/>
              <a:gd name="T3" fmla="*/ 293 h 425"/>
              <a:gd name="T4" fmla="*/ 34 w 2301"/>
              <a:gd name="T5" fmla="*/ 211 h 425"/>
              <a:gd name="T6" fmla="*/ 108 w 2301"/>
              <a:gd name="T7" fmla="*/ 293 h 425"/>
              <a:gd name="T8" fmla="*/ 124 w 2301"/>
              <a:gd name="T9" fmla="*/ 132 h 425"/>
              <a:gd name="T10" fmla="*/ 148 w 2301"/>
              <a:gd name="T11" fmla="*/ 78 h 425"/>
              <a:gd name="T12" fmla="*/ 187 w 2301"/>
              <a:gd name="T13" fmla="*/ 132 h 425"/>
              <a:gd name="T14" fmla="*/ 204 w 2301"/>
              <a:gd name="T15" fmla="*/ 243 h 425"/>
              <a:gd name="T16" fmla="*/ 231 w 2301"/>
              <a:gd name="T17" fmla="*/ 51 h 425"/>
              <a:gd name="T18" fmla="*/ 285 w 2301"/>
              <a:gd name="T19" fmla="*/ 51 h 425"/>
              <a:gd name="T20" fmla="*/ 307 w 2301"/>
              <a:gd name="T21" fmla="*/ 172 h 425"/>
              <a:gd name="T22" fmla="*/ 315 w 2301"/>
              <a:gd name="T23" fmla="*/ 43 h 425"/>
              <a:gd name="T24" fmla="*/ 400 w 2301"/>
              <a:gd name="T25" fmla="*/ 177 h 425"/>
              <a:gd name="T26" fmla="*/ 439 w 2301"/>
              <a:gd name="T27" fmla="*/ 39 h 425"/>
              <a:gd name="T28" fmla="*/ 471 w 2301"/>
              <a:gd name="T29" fmla="*/ 177 h 425"/>
              <a:gd name="T30" fmla="*/ 498 w 2301"/>
              <a:gd name="T31" fmla="*/ 293 h 425"/>
              <a:gd name="T32" fmla="*/ 522 w 2301"/>
              <a:gd name="T33" fmla="*/ 182 h 425"/>
              <a:gd name="T34" fmla="*/ 582 w 2301"/>
              <a:gd name="T35" fmla="*/ 264 h 425"/>
              <a:gd name="T36" fmla="*/ 682 w 2301"/>
              <a:gd name="T37" fmla="*/ 293 h 425"/>
              <a:gd name="T38" fmla="*/ 704 w 2301"/>
              <a:gd name="T39" fmla="*/ 126 h 425"/>
              <a:gd name="T40" fmla="*/ 780 w 2301"/>
              <a:gd name="T41" fmla="*/ 240 h 425"/>
              <a:gd name="T42" fmla="*/ 808 w 2301"/>
              <a:gd name="T43" fmla="*/ 154 h 425"/>
              <a:gd name="T44" fmla="*/ 852 w 2301"/>
              <a:gd name="T45" fmla="*/ 154 h 425"/>
              <a:gd name="T46" fmla="*/ 878 w 2301"/>
              <a:gd name="T47" fmla="*/ 240 h 425"/>
              <a:gd name="T48" fmla="*/ 915 w 2301"/>
              <a:gd name="T49" fmla="*/ 101 h 425"/>
              <a:gd name="T50" fmla="*/ 990 w 2301"/>
              <a:gd name="T51" fmla="*/ 101 h 425"/>
              <a:gd name="T52" fmla="*/ 1041 w 2301"/>
              <a:gd name="T53" fmla="*/ 240 h 425"/>
              <a:gd name="T54" fmla="*/ 1069 w 2301"/>
              <a:gd name="T55" fmla="*/ 154 h 425"/>
              <a:gd name="T56" fmla="*/ 1113 w 2301"/>
              <a:gd name="T57" fmla="*/ 154 h 425"/>
              <a:gd name="T58" fmla="*/ 1140 w 2301"/>
              <a:gd name="T59" fmla="*/ 240 h 425"/>
              <a:gd name="T60" fmla="*/ 1161 w 2301"/>
              <a:gd name="T61" fmla="*/ 126 h 425"/>
              <a:gd name="T62" fmla="*/ 1237 w 2301"/>
              <a:gd name="T63" fmla="*/ 293 h 425"/>
              <a:gd name="T64" fmla="*/ 1335 w 2301"/>
              <a:gd name="T65" fmla="*/ 264 h 425"/>
              <a:gd name="T66" fmla="*/ 1377 w 2301"/>
              <a:gd name="T67" fmla="*/ 182 h 425"/>
              <a:gd name="T68" fmla="*/ 1422 w 2301"/>
              <a:gd name="T69" fmla="*/ 293 h 425"/>
              <a:gd name="T70" fmla="*/ 1443 w 2301"/>
              <a:gd name="T71" fmla="*/ 177 h 425"/>
              <a:gd name="T72" fmla="*/ 1465 w 2301"/>
              <a:gd name="T73" fmla="*/ 39 h 425"/>
              <a:gd name="T74" fmla="*/ 1492 w 2301"/>
              <a:gd name="T75" fmla="*/ 177 h 425"/>
              <a:gd name="T76" fmla="*/ 1540 w 2301"/>
              <a:gd name="T77" fmla="*/ 43 h 425"/>
              <a:gd name="T78" fmla="*/ 1618 w 2301"/>
              <a:gd name="T79" fmla="*/ 172 h 425"/>
              <a:gd name="T80" fmla="*/ 1639 w 2301"/>
              <a:gd name="T81" fmla="*/ 51 h 425"/>
              <a:gd name="T82" fmla="*/ 1695 w 2301"/>
              <a:gd name="T83" fmla="*/ 51 h 425"/>
              <a:gd name="T84" fmla="*/ 1716 w 2301"/>
              <a:gd name="T85" fmla="*/ 243 h 425"/>
              <a:gd name="T86" fmla="*/ 1735 w 2301"/>
              <a:gd name="T87" fmla="*/ 132 h 425"/>
              <a:gd name="T88" fmla="*/ 1759 w 2301"/>
              <a:gd name="T89" fmla="*/ 78 h 425"/>
              <a:gd name="T90" fmla="*/ 1799 w 2301"/>
              <a:gd name="T91" fmla="*/ 132 h 425"/>
              <a:gd name="T92" fmla="*/ 1813 w 2301"/>
              <a:gd name="T93" fmla="*/ 293 h 425"/>
              <a:gd name="T94" fmla="*/ 1836 w 2301"/>
              <a:gd name="T95" fmla="*/ 211 h 425"/>
              <a:gd name="T96" fmla="*/ 1909 w 2301"/>
              <a:gd name="T97" fmla="*/ 293 h 425"/>
              <a:gd name="T98" fmla="*/ 1921 w 2301"/>
              <a:gd name="T99" fmla="*/ 122 h 425"/>
              <a:gd name="T100" fmla="*/ 2008 w 2301"/>
              <a:gd name="T101" fmla="*/ 253 h 425"/>
              <a:gd name="T102" fmla="*/ 2019 w 2301"/>
              <a:gd name="T103" fmla="*/ 161 h 425"/>
              <a:gd name="T104" fmla="*/ 2086 w 2301"/>
              <a:gd name="T105" fmla="*/ 174 h 425"/>
              <a:gd name="T106" fmla="*/ 2116 w 2301"/>
              <a:gd name="T107" fmla="*/ 159 h 425"/>
              <a:gd name="T108" fmla="*/ 2140 w 2301"/>
              <a:gd name="T109" fmla="*/ 90 h 425"/>
              <a:gd name="T110" fmla="*/ 2193 w 2301"/>
              <a:gd name="T111" fmla="*/ 159 h 425"/>
              <a:gd name="T112" fmla="*/ 2214 w 2301"/>
              <a:gd name="T113" fmla="*/ 234 h 425"/>
              <a:gd name="T114" fmla="*/ 2255 w 2301"/>
              <a:gd name="T115" fmla="*/ 125 h 425"/>
              <a:gd name="T116" fmla="*/ 2281 w 2301"/>
              <a:gd name="T117" fmla="*/ 234 h 4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2301" h="425">
                <a:moveTo>
                  <a:pt x="2301" y="234"/>
                </a:moveTo>
                <a:lnTo>
                  <a:pt x="2301" y="425"/>
                </a:lnTo>
                <a:lnTo>
                  <a:pt x="0" y="425"/>
                </a:lnTo>
                <a:lnTo>
                  <a:pt x="0" y="122"/>
                </a:lnTo>
                <a:lnTo>
                  <a:pt x="10" y="122"/>
                </a:lnTo>
                <a:lnTo>
                  <a:pt x="10" y="180"/>
                </a:lnTo>
                <a:lnTo>
                  <a:pt x="10" y="180"/>
                </a:lnTo>
                <a:lnTo>
                  <a:pt x="10" y="293"/>
                </a:lnTo>
                <a:lnTo>
                  <a:pt x="21" y="293"/>
                </a:lnTo>
                <a:lnTo>
                  <a:pt x="21" y="264"/>
                </a:lnTo>
                <a:lnTo>
                  <a:pt x="34" y="264"/>
                </a:lnTo>
                <a:lnTo>
                  <a:pt x="34" y="211"/>
                </a:lnTo>
                <a:lnTo>
                  <a:pt x="94" y="211"/>
                </a:lnTo>
                <a:lnTo>
                  <a:pt x="94" y="264"/>
                </a:lnTo>
                <a:lnTo>
                  <a:pt x="108" y="264"/>
                </a:lnTo>
                <a:lnTo>
                  <a:pt x="108" y="293"/>
                </a:lnTo>
                <a:lnTo>
                  <a:pt x="117" y="293"/>
                </a:lnTo>
                <a:lnTo>
                  <a:pt x="117" y="159"/>
                </a:lnTo>
                <a:lnTo>
                  <a:pt x="124" y="159"/>
                </a:lnTo>
                <a:lnTo>
                  <a:pt x="124" y="132"/>
                </a:lnTo>
                <a:lnTo>
                  <a:pt x="132" y="132"/>
                </a:lnTo>
                <a:lnTo>
                  <a:pt x="132" y="105"/>
                </a:lnTo>
                <a:lnTo>
                  <a:pt x="148" y="105"/>
                </a:lnTo>
                <a:lnTo>
                  <a:pt x="148" y="78"/>
                </a:lnTo>
                <a:lnTo>
                  <a:pt x="171" y="78"/>
                </a:lnTo>
                <a:lnTo>
                  <a:pt x="171" y="105"/>
                </a:lnTo>
                <a:lnTo>
                  <a:pt x="187" y="105"/>
                </a:lnTo>
                <a:lnTo>
                  <a:pt x="187" y="132"/>
                </a:lnTo>
                <a:lnTo>
                  <a:pt x="195" y="132"/>
                </a:lnTo>
                <a:lnTo>
                  <a:pt x="195" y="159"/>
                </a:lnTo>
                <a:lnTo>
                  <a:pt x="204" y="159"/>
                </a:lnTo>
                <a:lnTo>
                  <a:pt x="204" y="243"/>
                </a:lnTo>
                <a:lnTo>
                  <a:pt x="215" y="243"/>
                </a:lnTo>
                <a:lnTo>
                  <a:pt x="215" y="84"/>
                </a:lnTo>
                <a:lnTo>
                  <a:pt x="231" y="84"/>
                </a:lnTo>
                <a:lnTo>
                  <a:pt x="231" y="51"/>
                </a:lnTo>
                <a:lnTo>
                  <a:pt x="235" y="51"/>
                </a:lnTo>
                <a:lnTo>
                  <a:pt x="235" y="0"/>
                </a:lnTo>
                <a:lnTo>
                  <a:pt x="285" y="0"/>
                </a:lnTo>
                <a:lnTo>
                  <a:pt x="285" y="51"/>
                </a:lnTo>
                <a:lnTo>
                  <a:pt x="291" y="51"/>
                </a:lnTo>
                <a:lnTo>
                  <a:pt x="291" y="84"/>
                </a:lnTo>
                <a:lnTo>
                  <a:pt x="307" y="84"/>
                </a:lnTo>
                <a:lnTo>
                  <a:pt x="307" y="172"/>
                </a:lnTo>
                <a:lnTo>
                  <a:pt x="313" y="172"/>
                </a:lnTo>
                <a:lnTo>
                  <a:pt x="313" y="124"/>
                </a:lnTo>
                <a:lnTo>
                  <a:pt x="315" y="124"/>
                </a:lnTo>
                <a:lnTo>
                  <a:pt x="315" y="43"/>
                </a:lnTo>
                <a:lnTo>
                  <a:pt x="390" y="43"/>
                </a:lnTo>
                <a:lnTo>
                  <a:pt x="390" y="124"/>
                </a:lnTo>
                <a:lnTo>
                  <a:pt x="400" y="124"/>
                </a:lnTo>
                <a:lnTo>
                  <a:pt x="400" y="177"/>
                </a:lnTo>
                <a:lnTo>
                  <a:pt x="438" y="177"/>
                </a:lnTo>
                <a:lnTo>
                  <a:pt x="438" y="108"/>
                </a:lnTo>
                <a:lnTo>
                  <a:pt x="435" y="108"/>
                </a:lnTo>
                <a:lnTo>
                  <a:pt x="439" y="39"/>
                </a:lnTo>
                <a:lnTo>
                  <a:pt x="466" y="39"/>
                </a:lnTo>
                <a:lnTo>
                  <a:pt x="466" y="108"/>
                </a:lnTo>
                <a:lnTo>
                  <a:pt x="471" y="108"/>
                </a:lnTo>
                <a:lnTo>
                  <a:pt x="471" y="177"/>
                </a:lnTo>
                <a:lnTo>
                  <a:pt x="488" y="177"/>
                </a:lnTo>
                <a:lnTo>
                  <a:pt x="488" y="244"/>
                </a:lnTo>
                <a:lnTo>
                  <a:pt x="498" y="244"/>
                </a:lnTo>
                <a:lnTo>
                  <a:pt x="498" y="293"/>
                </a:lnTo>
                <a:lnTo>
                  <a:pt x="508" y="293"/>
                </a:lnTo>
                <a:lnTo>
                  <a:pt x="508" y="264"/>
                </a:lnTo>
                <a:lnTo>
                  <a:pt x="522" y="264"/>
                </a:lnTo>
                <a:lnTo>
                  <a:pt x="522" y="182"/>
                </a:lnTo>
                <a:lnTo>
                  <a:pt x="554" y="182"/>
                </a:lnTo>
                <a:lnTo>
                  <a:pt x="554" y="211"/>
                </a:lnTo>
                <a:lnTo>
                  <a:pt x="582" y="211"/>
                </a:lnTo>
                <a:lnTo>
                  <a:pt x="582" y="264"/>
                </a:lnTo>
                <a:lnTo>
                  <a:pt x="595" y="264"/>
                </a:lnTo>
                <a:lnTo>
                  <a:pt x="595" y="234"/>
                </a:lnTo>
                <a:lnTo>
                  <a:pt x="682" y="234"/>
                </a:lnTo>
                <a:lnTo>
                  <a:pt x="682" y="293"/>
                </a:lnTo>
                <a:lnTo>
                  <a:pt x="693" y="293"/>
                </a:lnTo>
                <a:lnTo>
                  <a:pt x="693" y="159"/>
                </a:lnTo>
                <a:lnTo>
                  <a:pt x="704" y="159"/>
                </a:lnTo>
                <a:lnTo>
                  <a:pt x="704" y="126"/>
                </a:lnTo>
                <a:lnTo>
                  <a:pt x="769" y="126"/>
                </a:lnTo>
                <a:lnTo>
                  <a:pt x="769" y="159"/>
                </a:lnTo>
                <a:lnTo>
                  <a:pt x="780" y="159"/>
                </a:lnTo>
                <a:lnTo>
                  <a:pt x="780" y="240"/>
                </a:lnTo>
                <a:lnTo>
                  <a:pt x="791" y="240"/>
                </a:lnTo>
                <a:lnTo>
                  <a:pt x="791" y="199"/>
                </a:lnTo>
                <a:lnTo>
                  <a:pt x="808" y="199"/>
                </a:lnTo>
                <a:lnTo>
                  <a:pt x="808" y="154"/>
                </a:lnTo>
                <a:lnTo>
                  <a:pt x="817" y="154"/>
                </a:lnTo>
                <a:lnTo>
                  <a:pt x="817" y="121"/>
                </a:lnTo>
                <a:lnTo>
                  <a:pt x="852" y="121"/>
                </a:lnTo>
                <a:lnTo>
                  <a:pt x="852" y="154"/>
                </a:lnTo>
                <a:lnTo>
                  <a:pt x="861" y="154"/>
                </a:lnTo>
                <a:lnTo>
                  <a:pt x="861" y="199"/>
                </a:lnTo>
                <a:lnTo>
                  <a:pt x="878" y="199"/>
                </a:lnTo>
                <a:lnTo>
                  <a:pt x="878" y="240"/>
                </a:lnTo>
                <a:lnTo>
                  <a:pt x="889" y="240"/>
                </a:lnTo>
                <a:lnTo>
                  <a:pt x="889" y="159"/>
                </a:lnTo>
                <a:lnTo>
                  <a:pt x="915" y="159"/>
                </a:lnTo>
                <a:lnTo>
                  <a:pt x="915" y="101"/>
                </a:lnTo>
                <a:lnTo>
                  <a:pt x="940" y="101"/>
                </a:lnTo>
                <a:lnTo>
                  <a:pt x="940" y="64"/>
                </a:lnTo>
                <a:lnTo>
                  <a:pt x="990" y="64"/>
                </a:lnTo>
                <a:lnTo>
                  <a:pt x="990" y="101"/>
                </a:lnTo>
                <a:lnTo>
                  <a:pt x="1015" y="101"/>
                </a:lnTo>
                <a:lnTo>
                  <a:pt x="1015" y="159"/>
                </a:lnTo>
                <a:lnTo>
                  <a:pt x="1041" y="159"/>
                </a:lnTo>
                <a:lnTo>
                  <a:pt x="1041" y="240"/>
                </a:lnTo>
                <a:lnTo>
                  <a:pt x="1053" y="240"/>
                </a:lnTo>
                <a:lnTo>
                  <a:pt x="1053" y="199"/>
                </a:lnTo>
                <a:lnTo>
                  <a:pt x="1069" y="199"/>
                </a:lnTo>
                <a:lnTo>
                  <a:pt x="1069" y="154"/>
                </a:lnTo>
                <a:lnTo>
                  <a:pt x="1079" y="154"/>
                </a:lnTo>
                <a:lnTo>
                  <a:pt x="1079" y="121"/>
                </a:lnTo>
                <a:lnTo>
                  <a:pt x="1113" y="121"/>
                </a:lnTo>
                <a:lnTo>
                  <a:pt x="1113" y="154"/>
                </a:lnTo>
                <a:lnTo>
                  <a:pt x="1123" y="154"/>
                </a:lnTo>
                <a:lnTo>
                  <a:pt x="1123" y="199"/>
                </a:lnTo>
                <a:lnTo>
                  <a:pt x="1140" y="199"/>
                </a:lnTo>
                <a:lnTo>
                  <a:pt x="1140" y="240"/>
                </a:lnTo>
                <a:lnTo>
                  <a:pt x="1150" y="240"/>
                </a:lnTo>
                <a:lnTo>
                  <a:pt x="1150" y="159"/>
                </a:lnTo>
                <a:lnTo>
                  <a:pt x="1161" y="159"/>
                </a:lnTo>
                <a:lnTo>
                  <a:pt x="1161" y="126"/>
                </a:lnTo>
                <a:lnTo>
                  <a:pt x="1227" y="126"/>
                </a:lnTo>
                <a:lnTo>
                  <a:pt x="1227" y="159"/>
                </a:lnTo>
                <a:lnTo>
                  <a:pt x="1237" y="159"/>
                </a:lnTo>
                <a:lnTo>
                  <a:pt x="1237" y="293"/>
                </a:lnTo>
                <a:lnTo>
                  <a:pt x="1248" y="293"/>
                </a:lnTo>
                <a:lnTo>
                  <a:pt x="1248" y="234"/>
                </a:lnTo>
                <a:lnTo>
                  <a:pt x="1335" y="234"/>
                </a:lnTo>
                <a:lnTo>
                  <a:pt x="1335" y="264"/>
                </a:lnTo>
                <a:lnTo>
                  <a:pt x="1348" y="264"/>
                </a:lnTo>
                <a:lnTo>
                  <a:pt x="1348" y="211"/>
                </a:lnTo>
                <a:lnTo>
                  <a:pt x="1377" y="211"/>
                </a:lnTo>
                <a:lnTo>
                  <a:pt x="1377" y="182"/>
                </a:lnTo>
                <a:lnTo>
                  <a:pt x="1408" y="182"/>
                </a:lnTo>
                <a:lnTo>
                  <a:pt x="1408" y="264"/>
                </a:lnTo>
                <a:lnTo>
                  <a:pt x="1422" y="264"/>
                </a:lnTo>
                <a:lnTo>
                  <a:pt x="1422" y="293"/>
                </a:lnTo>
                <a:lnTo>
                  <a:pt x="1433" y="293"/>
                </a:lnTo>
                <a:lnTo>
                  <a:pt x="1433" y="244"/>
                </a:lnTo>
                <a:lnTo>
                  <a:pt x="1443" y="244"/>
                </a:lnTo>
                <a:lnTo>
                  <a:pt x="1443" y="177"/>
                </a:lnTo>
                <a:lnTo>
                  <a:pt x="1459" y="177"/>
                </a:lnTo>
                <a:lnTo>
                  <a:pt x="1459" y="108"/>
                </a:lnTo>
                <a:lnTo>
                  <a:pt x="1465" y="108"/>
                </a:lnTo>
                <a:lnTo>
                  <a:pt x="1465" y="39"/>
                </a:lnTo>
                <a:lnTo>
                  <a:pt x="1492" y="39"/>
                </a:lnTo>
                <a:lnTo>
                  <a:pt x="1495" y="108"/>
                </a:lnTo>
                <a:lnTo>
                  <a:pt x="1492" y="108"/>
                </a:lnTo>
                <a:lnTo>
                  <a:pt x="1492" y="177"/>
                </a:lnTo>
                <a:lnTo>
                  <a:pt x="1531" y="177"/>
                </a:lnTo>
                <a:lnTo>
                  <a:pt x="1531" y="124"/>
                </a:lnTo>
                <a:lnTo>
                  <a:pt x="1540" y="124"/>
                </a:lnTo>
                <a:lnTo>
                  <a:pt x="1540" y="43"/>
                </a:lnTo>
                <a:lnTo>
                  <a:pt x="1616" y="43"/>
                </a:lnTo>
                <a:lnTo>
                  <a:pt x="1616" y="124"/>
                </a:lnTo>
                <a:lnTo>
                  <a:pt x="1618" y="124"/>
                </a:lnTo>
                <a:lnTo>
                  <a:pt x="1618" y="172"/>
                </a:lnTo>
                <a:lnTo>
                  <a:pt x="1624" y="172"/>
                </a:lnTo>
                <a:lnTo>
                  <a:pt x="1624" y="84"/>
                </a:lnTo>
                <a:lnTo>
                  <a:pt x="1639" y="84"/>
                </a:lnTo>
                <a:lnTo>
                  <a:pt x="1639" y="51"/>
                </a:lnTo>
                <a:lnTo>
                  <a:pt x="1645" y="51"/>
                </a:lnTo>
                <a:lnTo>
                  <a:pt x="1645" y="0"/>
                </a:lnTo>
                <a:lnTo>
                  <a:pt x="1695" y="0"/>
                </a:lnTo>
                <a:lnTo>
                  <a:pt x="1695" y="51"/>
                </a:lnTo>
                <a:lnTo>
                  <a:pt x="1700" y="51"/>
                </a:lnTo>
                <a:lnTo>
                  <a:pt x="1700" y="84"/>
                </a:lnTo>
                <a:lnTo>
                  <a:pt x="1716" y="84"/>
                </a:lnTo>
                <a:lnTo>
                  <a:pt x="1716" y="243"/>
                </a:lnTo>
                <a:lnTo>
                  <a:pt x="1726" y="243"/>
                </a:lnTo>
                <a:lnTo>
                  <a:pt x="1726" y="159"/>
                </a:lnTo>
                <a:lnTo>
                  <a:pt x="1735" y="159"/>
                </a:lnTo>
                <a:lnTo>
                  <a:pt x="1735" y="132"/>
                </a:lnTo>
                <a:lnTo>
                  <a:pt x="1743" y="132"/>
                </a:lnTo>
                <a:lnTo>
                  <a:pt x="1743" y="105"/>
                </a:lnTo>
                <a:lnTo>
                  <a:pt x="1759" y="105"/>
                </a:lnTo>
                <a:lnTo>
                  <a:pt x="1759" y="78"/>
                </a:lnTo>
                <a:lnTo>
                  <a:pt x="1782" y="78"/>
                </a:lnTo>
                <a:lnTo>
                  <a:pt x="1782" y="105"/>
                </a:lnTo>
                <a:lnTo>
                  <a:pt x="1799" y="105"/>
                </a:lnTo>
                <a:lnTo>
                  <a:pt x="1799" y="132"/>
                </a:lnTo>
                <a:lnTo>
                  <a:pt x="1806" y="132"/>
                </a:lnTo>
                <a:lnTo>
                  <a:pt x="1806" y="159"/>
                </a:lnTo>
                <a:lnTo>
                  <a:pt x="1813" y="159"/>
                </a:lnTo>
                <a:lnTo>
                  <a:pt x="1813" y="293"/>
                </a:lnTo>
                <a:lnTo>
                  <a:pt x="1823" y="293"/>
                </a:lnTo>
                <a:lnTo>
                  <a:pt x="1823" y="264"/>
                </a:lnTo>
                <a:lnTo>
                  <a:pt x="1836" y="264"/>
                </a:lnTo>
                <a:lnTo>
                  <a:pt x="1836" y="211"/>
                </a:lnTo>
                <a:lnTo>
                  <a:pt x="1896" y="211"/>
                </a:lnTo>
                <a:lnTo>
                  <a:pt x="1896" y="264"/>
                </a:lnTo>
                <a:lnTo>
                  <a:pt x="1909" y="264"/>
                </a:lnTo>
                <a:lnTo>
                  <a:pt x="1909" y="293"/>
                </a:lnTo>
                <a:lnTo>
                  <a:pt x="1921" y="293"/>
                </a:lnTo>
                <a:lnTo>
                  <a:pt x="1921" y="180"/>
                </a:lnTo>
                <a:lnTo>
                  <a:pt x="1921" y="180"/>
                </a:lnTo>
                <a:lnTo>
                  <a:pt x="1921" y="122"/>
                </a:lnTo>
                <a:lnTo>
                  <a:pt x="1989" y="122"/>
                </a:lnTo>
                <a:lnTo>
                  <a:pt x="1989" y="159"/>
                </a:lnTo>
                <a:lnTo>
                  <a:pt x="2008" y="159"/>
                </a:lnTo>
                <a:lnTo>
                  <a:pt x="2008" y="253"/>
                </a:lnTo>
                <a:lnTo>
                  <a:pt x="2019" y="253"/>
                </a:lnTo>
                <a:lnTo>
                  <a:pt x="2019" y="224"/>
                </a:lnTo>
                <a:lnTo>
                  <a:pt x="2019" y="224"/>
                </a:lnTo>
                <a:lnTo>
                  <a:pt x="2019" y="161"/>
                </a:lnTo>
                <a:lnTo>
                  <a:pt x="2038" y="174"/>
                </a:lnTo>
                <a:lnTo>
                  <a:pt x="2038" y="134"/>
                </a:lnTo>
                <a:lnTo>
                  <a:pt x="2086" y="134"/>
                </a:lnTo>
                <a:lnTo>
                  <a:pt x="2086" y="174"/>
                </a:lnTo>
                <a:lnTo>
                  <a:pt x="2106" y="161"/>
                </a:lnTo>
                <a:lnTo>
                  <a:pt x="2106" y="218"/>
                </a:lnTo>
                <a:lnTo>
                  <a:pt x="2116" y="218"/>
                </a:lnTo>
                <a:lnTo>
                  <a:pt x="2116" y="159"/>
                </a:lnTo>
                <a:lnTo>
                  <a:pt x="2127" y="159"/>
                </a:lnTo>
                <a:lnTo>
                  <a:pt x="2127" y="126"/>
                </a:lnTo>
                <a:lnTo>
                  <a:pt x="2140" y="126"/>
                </a:lnTo>
                <a:lnTo>
                  <a:pt x="2140" y="90"/>
                </a:lnTo>
                <a:lnTo>
                  <a:pt x="2182" y="90"/>
                </a:lnTo>
                <a:lnTo>
                  <a:pt x="2182" y="126"/>
                </a:lnTo>
                <a:lnTo>
                  <a:pt x="2193" y="126"/>
                </a:lnTo>
                <a:lnTo>
                  <a:pt x="2193" y="159"/>
                </a:lnTo>
                <a:lnTo>
                  <a:pt x="2203" y="159"/>
                </a:lnTo>
                <a:lnTo>
                  <a:pt x="2203" y="260"/>
                </a:lnTo>
                <a:lnTo>
                  <a:pt x="2214" y="260"/>
                </a:lnTo>
                <a:lnTo>
                  <a:pt x="2214" y="234"/>
                </a:lnTo>
                <a:lnTo>
                  <a:pt x="2236" y="234"/>
                </a:lnTo>
                <a:lnTo>
                  <a:pt x="2236" y="176"/>
                </a:lnTo>
                <a:lnTo>
                  <a:pt x="2255" y="176"/>
                </a:lnTo>
                <a:lnTo>
                  <a:pt x="2255" y="125"/>
                </a:lnTo>
                <a:lnTo>
                  <a:pt x="2263" y="125"/>
                </a:lnTo>
                <a:lnTo>
                  <a:pt x="2263" y="176"/>
                </a:lnTo>
                <a:lnTo>
                  <a:pt x="2281" y="176"/>
                </a:lnTo>
                <a:lnTo>
                  <a:pt x="2281" y="234"/>
                </a:lnTo>
                <a:lnTo>
                  <a:pt x="2301" y="23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4A0A9EA-1D72-4B03-B077-A762734DCADB}"/>
              </a:ext>
            </a:extLst>
          </p:cNvPr>
          <p:cNvGrpSpPr/>
          <p:nvPr userDrawn="1"/>
        </p:nvGrpSpPr>
        <p:grpSpPr>
          <a:xfrm>
            <a:off x="8203269" y="2925966"/>
            <a:ext cx="2361568" cy="2089069"/>
            <a:chOff x="8219218" y="1658816"/>
            <a:chExt cx="3816414" cy="3146214"/>
          </a:xfrm>
        </p:grpSpPr>
        <p:sp>
          <p:nvSpPr>
            <p:cNvPr id="17" name="Rectangle 117">
              <a:extLst>
                <a:ext uri="{FF2B5EF4-FFF2-40B4-BE49-F238E27FC236}">
                  <a16:creationId xmlns:a16="http://schemas.microsoft.com/office/drawing/2014/main" id="{152D6DEB-F313-4840-9689-F5E12007300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474472" y="2182741"/>
              <a:ext cx="2660" cy="266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8" name="Freeform 118">
              <a:extLst>
                <a:ext uri="{FF2B5EF4-FFF2-40B4-BE49-F238E27FC236}">
                  <a16:creationId xmlns:a16="http://schemas.microsoft.com/office/drawing/2014/main" id="{47EE5AC8-4E33-401B-A686-655AC85D8F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860164" y="2653477"/>
              <a:ext cx="2287188" cy="2029215"/>
            </a:xfrm>
            <a:custGeom>
              <a:avLst/>
              <a:gdLst>
                <a:gd name="T0" fmla="*/ 162 w 590"/>
                <a:gd name="T1" fmla="*/ 526 h 526"/>
                <a:gd name="T2" fmla="*/ 0 w 590"/>
                <a:gd name="T3" fmla="*/ 526 h 526"/>
                <a:gd name="T4" fmla="*/ 0 w 590"/>
                <a:gd name="T5" fmla="*/ 514 h 526"/>
                <a:gd name="T6" fmla="*/ 162 w 590"/>
                <a:gd name="T7" fmla="*/ 514 h 526"/>
                <a:gd name="T8" fmla="*/ 241 w 590"/>
                <a:gd name="T9" fmla="*/ 434 h 526"/>
                <a:gd name="T10" fmla="*/ 241 w 590"/>
                <a:gd name="T11" fmla="*/ 283 h 526"/>
                <a:gd name="T12" fmla="*/ 333 w 590"/>
                <a:gd name="T13" fmla="*/ 192 h 526"/>
                <a:gd name="T14" fmla="*/ 499 w 590"/>
                <a:gd name="T15" fmla="*/ 192 h 526"/>
                <a:gd name="T16" fmla="*/ 578 w 590"/>
                <a:gd name="T17" fmla="*/ 112 h 526"/>
                <a:gd name="T18" fmla="*/ 578 w 590"/>
                <a:gd name="T19" fmla="*/ 0 h 526"/>
                <a:gd name="T20" fmla="*/ 590 w 590"/>
                <a:gd name="T21" fmla="*/ 0 h 526"/>
                <a:gd name="T22" fmla="*/ 590 w 590"/>
                <a:gd name="T23" fmla="*/ 112 h 526"/>
                <a:gd name="T24" fmla="*/ 499 w 590"/>
                <a:gd name="T25" fmla="*/ 204 h 526"/>
                <a:gd name="T26" fmla="*/ 333 w 590"/>
                <a:gd name="T27" fmla="*/ 204 h 526"/>
                <a:gd name="T28" fmla="*/ 253 w 590"/>
                <a:gd name="T29" fmla="*/ 283 h 526"/>
                <a:gd name="T30" fmla="*/ 253 w 590"/>
                <a:gd name="T31" fmla="*/ 434 h 526"/>
                <a:gd name="T32" fmla="*/ 162 w 590"/>
                <a:gd name="T33" fmla="*/ 526 h 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90" h="526">
                  <a:moveTo>
                    <a:pt x="162" y="526"/>
                  </a:moveTo>
                  <a:cubicBezTo>
                    <a:pt x="0" y="526"/>
                    <a:pt x="0" y="526"/>
                    <a:pt x="0" y="526"/>
                  </a:cubicBezTo>
                  <a:cubicBezTo>
                    <a:pt x="0" y="514"/>
                    <a:pt x="0" y="514"/>
                    <a:pt x="0" y="514"/>
                  </a:cubicBezTo>
                  <a:cubicBezTo>
                    <a:pt x="162" y="514"/>
                    <a:pt x="162" y="514"/>
                    <a:pt x="162" y="514"/>
                  </a:cubicBezTo>
                  <a:cubicBezTo>
                    <a:pt x="206" y="514"/>
                    <a:pt x="241" y="478"/>
                    <a:pt x="241" y="434"/>
                  </a:cubicBezTo>
                  <a:cubicBezTo>
                    <a:pt x="241" y="283"/>
                    <a:pt x="241" y="283"/>
                    <a:pt x="241" y="283"/>
                  </a:cubicBezTo>
                  <a:cubicBezTo>
                    <a:pt x="241" y="233"/>
                    <a:pt x="282" y="192"/>
                    <a:pt x="333" y="192"/>
                  </a:cubicBezTo>
                  <a:cubicBezTo>
                    <a:pt x="499" y="192"/>
                    <a:pt x="499" y="192"/>
                    <a:pt x="499" y="192"/>
                  </a:cubicBezTo>
                  <a:cubicBezTo>
                    <a:pt x="542" y="192"/>
                    <a:pt x="578" y="156"/>
                    <a:pt x="578" y="112"/>
                  </a:cubicBezTo>
                  <a:cubicBezTo>
                    <a:pt x="578" y="0"/>
                    <a:pt x="578" y="0"/>
                    <a:pt x="578" y="0"/>
                  </a:cubicBezTo>
                  <a:cubicBezTo>
                    <a:pt x="590" y="0"/>
                    <a:pt x="590" y="0"/>
                    <a:pt x="590" y="0"/>
                  </a:cubicBezTo>
                  <a:cubicBezTo>
                    <a:pt x="590" y="112"/>
                    <a:pt x="590" y="112"/>
                    <a:pt x="590" y="112"/>
                  </a:cubicBezTo>
                  <a:cubicBezTo>
                    <a:pt x="590" y="163"/>
                    <a:pt x="549" y="204"/>
                    <a:pt x="499" y="204"/>
                  </a:cubicBezTo>
                  <a:cubicBezTo>
                    <a:pt x="333" y="204"/>
                    <a:pt x="333" y="204"/>
                    <a:pt x="333" y="204"/>
                  </a:cubicBezTo>
                  <a:cubicBezTo>
                    <a:pt x="289" y="204"/>
                    <a:pt x="253" y="239"/>
                    <a:pt x="253" y="283"/>
                  </a:cubicBezTo>
                  <a:cubicBezTo>
                    <a:pt x="253" y="434"/>
                    <a:pt x="253" y="434"/>
                    <a:pt x="253" y="434"/>
                  </a:cubicBezTo>
                  <a:cubicBezTo>
                    <a:pt x="253" y="485"/>
                    <a:pt x="212" y="526"/>
                    <a:pt x="162" y="52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9" name="Freeform 119">
              <a:extLst>
                <a:ext uri="{FF2B5EF4-FFF2-40B4-BE49-F238E27FC236}">
                  <a16:creationId xmlns:a16="http://schemas.microsoft.com/office/drawing/2014/main" id="{FA277C21-003B-4A3A-8D1B-1FE9E3B81F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213859" y="1658816"/>
              <a:ext cx="1821773" cy="1021256"/>
            </a:xfrm>
            <a:custGeom>
              <a:avLst/>
              <a:gdLst>
                <a:gd name="T0" fmla="*/ 194 w 470"/>
                <a:gd name="T1" fmla="*/ 52 h 265"/>
                <a:gd name="T2" fmla="*/ 283 w 470"/>
                <a:gd name="T3" fmla="*/ 0 h 265"/>
                <a:gd name="T4" fmla="*/ 386 w 470"/>
                <a:gd name="T5" fmla="*/ 101 h 265"/>
                <a:gd name="T6" fmla="*/ 387 w 470"/>
                <a:gd name="T7" fmla="*/ 101 h 265"/>
                <a:gd name="T8" fmla="*/ 470 w 470"/>
                <a:gd name="T9" fmla="*/ 183 h 265"/>
                <a:gd name="T10" fmla="*/ 387 w 470"/>
                <a:gd name="T11" fmla="*/ 265 h 265"/>
                <a:gd name="T12" fmla="*/ 66 w 470"/>
                <a:gd name="T13" fmla="*/ 265 h 265"/>
                <a:gd name="T14" fmla="*/ 0 w 470"/>
                <a:gd name="T15" fmla="*/ 200 h 265"/>
                <a:gd name="T16" fmla="*/ 64 w 470"/>
                <a:gd name="T17" fmla="*/ 134 h 265"/>
                <a:gd name="T18" fmla="*/ 63 w 470"/>
                <a:gd name="T19" fmla="*/ 118 h 265"/>
                <a:gd name="T20" fmla="*/ 145 w 470"/>
                <a:gd name="T21" fmla="*/ 35 h 265"/>
                <a:gd name="T22" fmla="*/ 194 w 470"/>
                <a:gd name="T23" fmla="*/ 52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70" h="265">
                  <a:moveTo>
                    <a:pt x="194" y="52"/>
                  </a:moveTo>
                  <a:cubicBezTo>
                    <a:pt x="212" y="21"/>
                    <a:pt x="245" y="0"/>
                    <a:pt x="283" y="0"/>
                  </a:cubicBezTo>
                  <a:cubicBezTo>
                    <a:pt x="340" y="0"/>
                    <a:pt x="385" y="45"/>
                    <a:pt x="386" y="101"/>
                  </a:cubicBezTo>
                  <a:cubicBezTo>
                    <a:pt x="387" y="101"/>
                    <a:pt x="387" y="101"/>
                    <a:pt x="387" y="101"/>
                  </a:cubicBezTo>
                  <a:cubicBezTo>
                    <a:pt x="433" y="101"/>
                    <a:pt x="470" y="138"/>
                    <a:pt x="470" y="183"/>
                  </a:cubicBezTo>
                  <a:cubicBezTo>
                    <a:pt x="470" y="229"/>
                    <a:pt x="433" y="265"/>
                    <a:pt x="387" y="265"/>
                  </a:cubicBezTo>
                  <a:cubicBezTo>
                    <a:pt x="66" y="265"/>
                    <a:pt x="66" y="265"/>
                    <a:pt x="66" y="265"/>
                  </a:cubicBezTo>
                  <a:cubicBezTo>
                    <a:pt x="30" y="265"/>
                    <a:pt x="0" y="236"/>
                    <a:pt x="0" y="200"/>
                  </a:cubicBezTo>
                  <a:cubicBezTo>
                    <a:pt x="0" y="164"/>
                    <a:pt x="29" y="135"/>
                    <a:pt x="64" y="134"/>
                  </a:cubicBezTo>
                  <a:cubicBezTo>
                    <a:pt x="63" y="129"/>
                    <a:pt x="63" y="123"/>
                    <a:pt x="63" y="118"/>
                  </a:cubicBezTo>
                  <a:cubicBezTo>
                    <a:pt x="63" y="72"/>
                    <a:pt x="99" y="35"/>
                    <a:pt x="145" y="35"/>
                  </a:cubicBezTo>
                  <a:cubicBezTo>
                    <a:pt x="163" y="35"/>
                    <a:pt x="180" y="41"/>
                    <a:pt x="194" y="5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20" name="Freeform 120">
              <a:extLst>
                <a:ext uri="{FF2B5EF4-FFF2-40B4-BE49-F238E27FC236}">
                  <a16:creationId xmlns:a16="http://schemas.microsoft.com/office/drawing/2014/main" id="{30DBB117-27A2-40E1-B084-487DC0D15B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277688" y="2076360"/>
              <a:ext cx="1757944" cy="603712"/>
            </a:xfrm>
            <a:custGeom>
              <a:avLst/>
              <a:gdLst>
                <a:gd name="T0" fmla="*/ 405 w 454"/>
                <a:gd name="T1" fmla="*/ 0 h 157"/>
                <a:gd name="T2" fmla="*/ 428 w 454"/>
                <a:gd name="T3" fmla="*/ 57 h 157"/>
                <a:gd name="T4" fmla="*/ 346 w 454"/>
                <a:gd name="T5" fmla="*/ 139 h 157"/>
                <a:gd name="T6" fmla="*/ 24 w 454"/>
                <a:gd name="T7" fmla="*/ 139 h 157"/>
                <a:gd name="T8" fmla="*/ 0 w 454"/>
                <a:gd name="T9" fmla="*/ 135 h 157"/>
                <a:gd name="T10" fmla="*/ 50 w 454"/>
                <a:gd name="T11" fmla="*/ 157 h 157"/>
                <a:gd name="T12" fmla="*/ 371 w 454"/>
                <a:gd name="T13" fmla="*/ 157 h 157"/>
                <a:gd name="T14" fmla="*/ 454 w 454"/>
                <a:gd name="T15" fmla="*/ 75 h 157"/>
                <a:gd name="T16" fmla="*/ 405 w 454"/>
                <a:gd name="T17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4" h="157">
                  <a:moveTo>
                    <a:pt x="405" y="0"/>
                  </a:moveTo>
                  <a:cubicBezTo>
                    <a:pt x="420" y="15"/>
                    <a:pt x="428" y="35"/>
                    <a:pt x="428" y="57"/>
                  </a:cubicBezTo>
                  <a:cubicBezTo>
                    <a:pt x="428" y="102"/>
                    <a:pt x="391" y="139"/>
                    <a:pt x="346" y="139"/>
                  </a:cubicBezTo>
                  <a:cubicBezTo>
                    <a:pt x="24" y="139"/>
                    <a:pt x="24" y="139"/>
                    <a:pt x="24" y="139"/>
                  </a:cubicBezTo>
                  <a:cubicBezTo>
                    <a:pt x="16" y="139"/>
                    <a:pt x="8" y="138"/>
                    <a:pt x="0" y="135"/>
                  </a:cubicBezTo>
                  <a:cubicBezTo>
                    <a:pt x="12" y="149"/>
                    <a:pt x="30" y="157"/>
                    <a:pt x="50" y="157"/>
                  </a:cubicBezTo>
                  <a:cubicBezTo>
                    <a:pt x="371" y="157"/>
                    <a:pt x="371" y="157"/>
                    <a:pt x="371" y="157"/>
                  </a:cubicBezTo>
                  <a:cubicBezTo>
                    <a:pt x="417" y="157"/>
                    <a:pt x="454" y="121"/>
                    <a:pt x="454" y="75"/>
                  </a:cubicBezTo>
                  <a:cubicBezTo>
                    <a:pt x="454" y="42"/>
                    <a:pt x="434" y="13"/>
                    <a:pt x="405" y="0"/>
                  </a:cubicBez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21" name="Freeform 121">
              <a:extLst>
                <a:ext uri="{FF2B5EF4-FFF2-40B4-BE49-F238E27FC236}">
                  <a16:creationId xmlns:a16="http://schemas.microsoft.com/office/drawing/2014/main" id="{A979BB99-0B05-4B6E-BF6C-40B84C979F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219218" y="4560352"/>
              <a:ext cx="119679" cy="196804"/>
            </a:xfrm>
            <a:custGeom>
              <a:avLst/>
              <a:gdLst>
                <a:gd name="T0" fmla="*/ 22 w 31"/>
                <a:gd name="T1" fmla="*/ 0 h 51"/>
                <a:gd name="T2" fmla="*/ 0 w 31"/>
                <a:gd name="T3" fmla="*/ 0 h 51"/>
                <a:gd name="T4" fmla="*/ 0 w 31"/>
                <a:gd name="T5" fmla="*/ 51 h 51"/>
                <a:gd name="T6" fmla="*/ 22 w 31"/>
                <a:gd name="T7" fmla="*/ 51 h 51"/>
                <a:gd name="T8" fmla="*/ 31 w 31"/>
                <a:gd name="T9" fmla="*/ 43 h 51"/>
                <a:gd name="T10" fmla="*/ 31 w 31"/>
                <a:gd name="T11" fmla="*/ 9 h 51"/>
                <a:gd name="T12" fmla="*/ 22 w 31"/>
                <a:gd name="T13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51">
                  <a:moveTo>
                    <a:pt x="2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22" y="51"/>
                    <a:pt x="22" y="51"/>
                    <a:pt x="22" y="51"/>
                  </a:cubicBezTo>
                  <a:cubicBezTo>
                    <a:pt x="27" y="51"/>
                    <a:pt x="31" y="48"/>
                    <a:pt x="31" y="43"/>
                  </a:cubicBezTo>
                  <a:cubicBezTo>
                    <a:pt x="31" y="9"/>
                    <a:pt x="31" y="9"/>
                    <a:pt x="31" y="9"/>
                  </a:cubicBezTo>
                  <a:cubicBezTo>
                    <a:pt x="31" y="4"/>
                    <a:pt x="27" y="0"/>
                    <a:pt x="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22" name="Freeform 122">
              <a:extLst>
                <a:ext uri="{FF2B5EF4-FFF2-40B4-BE49-F238E27FC236}">
                  <a16:creationId xmlns:a16="http://schemas.microsoft.com/office/drawing/2014/main" id="{5CBBC5E3-D11E-4195-A716-BA2A2BB035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860164" y="4597585"/>
              <a:ext cx="101062" cy="119679"/>
            </a:xfrm>
            <a:custGeom>
              <a:avLst/>
              <a:gdLst>
                <a:gd name="T0" fmla="*/ 11 w 26"/>
                <a:gd name="T1" fmla="*/ 31 h 31"/>
                <a:gd name="T2" fmla="*/ 26 w 26"/>
                <a:gd name="T3" fmla="*/ 16 h 31"/>
                <a:gd name="T4" fmla="*/ 11 w 26"/>
                <a:gd name="T5" fmla="*/ 0 h 31"/>
                <a:gd name="T6" fmla="*/ 0 w 26"/>
                <a:gd name="T7" fmla="*/ 0 h 31"/>
                <a:gd name="T8" fmla="*/ 0 w 26"/>
                <a:gd name="T9" fmla="*/ 31 h 31"/>
                <a:gd name="T10" fmla="*/ 11 w 26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31">
                  <a:moveTo>
                    <a:pt x="11" y="31"/>
                  </a:moveTo>
                  <a:cubicBezTo>
                    <a:pt x="19" y="31"/>
                    <a:pt x="26" y="24"/>
                    <a:pt x="26" y="16"/>
                  </a:cubicBezTo>
                  <a:cubicBezTo>
                    <a:pt x="26" y="7"/>
                    <a:pt x="19" y="0"/>
                    <a:pt x="1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0" y="31"/>
                    <a:pt x="0" y="31"/>
                  </a:cubicBezTo>
                  <a:lnTo>
                    <a:pt x="11" y="31"/>
                  </a:ln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23" name="Freeform 123">
              <a:extLst>
                <a:ext uri="{FF2B5EF4-FFF2-40B4-BE49-F238E27FC236}">
                  <a16:creationId xmlns:a16="http://schemas.microsoft.com/office/drawing/2014/main" id="{662702DC-698E-454A-8ED3-DE28379639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267090" y="4509822"/>
              <a:ext cx="598393" cy="295208"/>
            </a:xfrm>
            <a:custGeom>
              <a:avLst/>
              <a:gdLst>
                <a:gd name="T0" fmla="*/ 154 w 154"/>
                <a:gd name="T1" fmla="*/ 23 h 77"/>
                <a:gd name="T2" fmla="*/ 121 w 154"/>
                <a:gd name="T3" fmla="*/ 4 h 77"/>
                <a:gd name="T4" fmla="*/ 105 w 154"/>
                <a:gd name="T5" fmla="*/ 0 h 77"/>
                <a:gd name="T6" fmla="*/ 8 w 154"/>
                <a:gd name="T7" fmla="*/ 0 h 77"/>
                <a:gd name="T8" fmla="*/ 0 w 154"/>
                <a:gd name="T9" fmla="*/ 9 h 77"/>
                <a:gd name="T10" fmla="*/ 0 w 154"/>
                <a:gd name="T11" fmla="*/ 68 h 77"/>
                <a:gd name="T12" fmla="*/ 8 w 154"/>
                <a:gd name="T13" fmla="*/ 77 h 77"/>
                <a:gd name="T14" fmla="*/ 105 w 154"/>
                <a:gd name="T15" fmla="*/ 77 h 77"/>
                <a:gd name="T16" fmla="*/ 121 w 154"/>
                <a:gd name="T17" fmla="*/ 73 h 77"/>
                <a:gd name="T18" fmla="*/ 154 w 154"/>
                <a:gd name="T19" fmla="*/ 54 h 77"/>
                <a:gd name="T20" fmla="*/ 154 w 154"/>
                <a:gd name="T21" fmla="*/ 23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4" h="77">
                  <a:moveTo>
                    <a:pt x="154" y="23"/>
                  </a:moveTo>
                  <a:cubicBezTo>
                    <a:pt x="121" y="4"/>
                    <a:pt x="121" y="4"/>
                    <a:pt x="121" y="4"/>
                  </a:cubicBezTo>
                  <a:cubicBezTo>
                    <a:pt x="117" y="2"/>
                    <a:pt x="110" y="0"/>
                    <a:pt x="105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73"/>
                    <a:pt x="4" y="77"/>
                    <a:pt x="8" y="77"/>
                  </a:cubicBezTo>
                  <a:cubicBezTo>
                    <a:pt x="105" y="77"/>
                    <a:pt x="105" y="77"/>
                    <a:pt x="105" y="77"/>
                  </a:cubicBezTo>
                  <a:cubicBezTo>
                    <a:pt x="110" y="77"/>
                    <a:pt x="117" y="75"/>
                    <a:pt x="121" y="73"/>
                  </a:cubicBezTo>
                  <a:cubicBezTo>
                    <a:pt x="154" y="54"/>
                    <a:pt x="154" y="54"/>
                    <a:pt x="154" y="54"/>
                  </a:cubicBezTo>
                  <a:lnTo>
                    <a:pt x="154" y="23"/>
                  </a:ln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24" name="Freeform 124">
              <a:extLst>
                <a:ext uri="{FF2B5EF4-FFF2-40B4-BE49-F238E27FC236}">
                  <a16:creationId xmlns:a16="http://schemas.microsoft.com/office/drawing/2014/main" id="{2F26795F-DD2F-495C-B65F-D1743C314C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267090" y="4512480"/>
              <a:ext cx="598393" cy="292547"/>
            </a:xfrm>
            <a:custGeom>
              <a:avLst/>
              <a:gdLst>
                <a:gd name="T0" fmla="*/ 5 w 154"/>
                <a:gd name="T1" fmla="*/ 0 h 76"/>
                <a:gd name="T2" fmla="*/ 5 w 154"/>
                <a:gd name="T3" fmla="*/ 59 h 76"/>
                <a:gd name="T4" fmla="*/ 13 w 154"/>
                <a:gd name="T5" fmla="*/ 67 h 76"/>
                <a:gd name="T6" fmla="*/ 110 w 154"/>
                <a:gd name="T7" fmla="*/ 67 h 76"/>
                <a:gd name="T8" fmla="*/ 126 w 154"/>
                <a:gd name="T9" fmla="*/ 64 h 76"/>
                <a:gd name="T10" fmla="*/ 154 w 154"/>
                <a:gd name="T11" fmla="*/ 47 h 76"/>
                <a:gd name="T12" fmla="*/ 154 w 154"/>
                <a:gd name="T13" fmla="*/ 53 h 76"/>
                <a:gd name="T14" fmla="*/ 121 w 154"/>
                <a:gd name="T15" fmla="*/ 72 h 76"/>
                <a:gd name="T16" fmla="*/ 105 w 154"/>
                <a:gd name="T17" fmla="*/ 76 h 76"/>
                <a:gd name="T18" fmla="*/ 8 w 154"/>
                <a:gd name="T19" fmla="*/ 76 h 76"/>
                <a:gd name="T20" fmla="*/ 0 w 154"/>
                <a:gd name="T21" fmla="*/ 67 h 76"/>
                <a:gd name="T22" fmla="*/ 0 w 154"/>
                <a:gd name="T23" fmla="*/ 8 h 76"/>
                <a:gd name="T24" fmla="*/ 5 w 154"/>
                <a:gd name="T2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4" h="76">
                  <a:moveTo>
                    <a:pt x="5" y="0"/>
                  </a:moveTo>
                  <a:cubicBezTo>
                    <a:pt x="5" y="59"/>
                    <a:pt x="5" y="59"/>
                    <a:pt x="5" y="59"/>
                  </a:cubicBezTo>
                  <a:cubicBezTo>
                    <a:pt x="5" y="64"/>
                    <a:pt x="9" y="67"/>
                    <a:pt x="13" y="67"/>
                  </a:cubicBezTo>
                  <a:cubicBezTo>
                    <a:pt x="110" y="67"/>
                    <a:pt x="110" y="67"/>
                    <a:pt x="110" y="67"/>
                  </a:cubicBezTo>
                  <a:cubicBezTo>
                    <a:pt x="115" y="67"/>
                    <a:pt x="122" y="66"/>
                    <a:pt x="126" y="64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53"/>
                    <a:pt x="154" y="53"/>
                    <a:pt x="154" y="53"/>
                  </a:cubicBezTo>
                  <a:cubicBezTo>
                    <a:pt x="121" y="72"/>
                    <a:pt x="121" y="72"/>
                    <a:pt x="121" y="72"/>
                  </a:cubicBezTo>
                  <a:cubicBezTo>
                    <a:pt x="117" y="74"/>
                    <a:pt x="110" y="76"/>
                    <a:pt x="105" y="76"/>
                  </a:cubicBezTo>
                  <a:cubicBezTo>
                    <a:pt x="8" y="76"/>
                    <a:pt x="8" y="76"/>
                    <a:pt x="8" y="76"/>
                  </a:cubicBezTo>
                  <a:cubicBezTo>
                    <a:pt x="4" y="76"/>
                    <a:pt x="0" y="72"/>
                    <a:pt x="0" y="67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5"/>
                    <a:pt x="2" y="2"/>
                    <a:pt x="5" y="0"/>
                  </a:cubicBezTo>
                  <a:close/>
                </a:path>
              </a:pathLst>
            </a:custGeom>
            <a:solidFill>
              <a:srgbClr val="C86E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25" name="Rectangle 125">
              <a:extLst>
                <a:ext uri="{FF2B5EF4-FFF2-40B4-BE49-F238E27FC236}">
                  <a16:creationId xmlns:a16="http://schemas.microsoft.com/office/drawing/2014/main" id="{0AFFE1CB-5B49-4478-9448-59BC06330D8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8219218" y="4706626"/>
              <a:ext cx="47871" cy="50532"/>
            </a:xfrm>
            <a:prstGeom prst="rect">
              <a:avLst/>
            </a:prstGeom>
            <a:solidFill>
              <a:srgbClr val="9696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26" name="Freeform 126">
              <a:extLst>
                <a:ext uri="{FF2B5EF4-FFF2-40B4-BE49-F238E27FC236}">
                  <a16:creationId xmlns:a16="http://schemas.microsoft.com/office/drawing/2014/main" id="{90FEE50E-B757-4A7D-8439-3AD720E575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860164" y="4648117"/>
              <a:ext cx="101062" cy="69148"/>
            </a:xfrm>
            <a:custGeom>
              <a:avLst/>
              <a:gdLst>
                <a:gd name="T0" fmla="*/ 26 w 26"/>
                <a:gd name="T1" fmla="*/ 0 h 18"/>
                <a:gd name="T2" fmla="*/ 26 w 26"/>
                <a:gd name="T3" fmla="*/ 3 h 18"/>
                <a:gd name="T4" fmla="*/ 11 w 26"/>
                <a:gd name="T5" fmla="*/ 18 h 18"/>
                <a:gd name="T6" fmla="*/ 0 w 26"/>
                <a:gd name="T7" fmla="*/ 18 h 18"/>
                <a:gd name="T8" fmla="*/ 0 w 26"/>
                <a:gd name="T9" fmla="*/ 13 h 18"/>
                <a:gd name="T10" fmla="*/ 11 w 26"/>
                <a:gd name="T11" fmla="*/ 13 h 18"/>
                <a:gd name="T12" fmla="*/ 26 w 26"/>
                <a:gd name="T1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18">
                  <a:moveTo>
                    <a:pt x="26" y="0"/>
                  </a:moveTo>
                  <a:cubicBezTo>
                    <a:pt x="26" y="1"/>
                    <a:pt x="26" y="2"/>
                    <a:pt x="26" y="3"/>
                  </a:cubicBezTo>
                  <a:cubicBezTo>
                    <a:pt x="26" y="11"/>
                    <a:pt x="19" y="18"/>
                    <a:pt x="11" y="1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9" y="13"/>
                    <a:pt x="25" y="7"/>
                    <a:pt x="26" y="0"/>
                  </a:cubicBez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7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1" y="3878574"/>
            <a:ext cx="7171337" cy="1792326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grpSp>
        <p:nvGrpSpPr>
          <p:cNvPr id="7" name="Group 6"/>
          <p:cNvGrpSpPr>
            <a:grpSpLocks noChangeAspect="1"/>
          </p:cNvGrpSpPr>
          <p:nvPr userDrawn="1"/>
        </p:nvGrpSpPr>
        <p:grpSpPr bwMode="black">
          <a:xfrm>
            <a:off x="459102" y="470067"/>
            <a:ext cx="1419662" cy="304828"/>
            <a:chOff x="457200" y="1643393"/>
            <a:chExt cx="4492753" cy="964540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 bwMode="black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10" name="Freeform 12"/>
            <p:cNvSpPr>
              <a:spLocks noEditPoints="1"/>
            </p:cNvSpPr>
            <p:nvPr/>
          </p:nvSpPr>
          <p:spPr bwMode="black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</p:grpSp>
    </p:spTree>
    <p:extLst>
      <p:ext uri="{BB962C8B-B14F-4D97-AF65-F5344CB8AC3E}">
        <p14:creationId xmlns:p14="http://schemas.microsoft.com/office/powerpoint/2010/main" val="35808645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7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1" y="3878574"/>
            <a:ext cx="7171337" cy="1792326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grpSp>
        <p:nvGrpSpPr>
          <p:cNvPr id="7" name="Group 6"/>
          <p:cNvGrpSpPr>
            <a:grpSpLocks noChangeAspect="1"/>
          </p:cNvGrpSpPr>
          <p:nvPr userDrawn="1"/>
        </p:nvGrpSpPr>
        <p:grpSpPr bwMode="black">
          <a:xfrm>
            <a:off x="459102" y="470067"/>
            <a:ext cx="1419662" cy="304828"/>
            <a:chOff x="457200" y="1643393"/>
            <a:chExt cx="4492753" cy="964540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 bwMode="black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10" name="Freeform 12"/>
            <p:cNvSpPr>
              <a:spLocks noEditPoints="1"/>
            </p:cNvSpPr>
            <p:nvPr/>
          </p:nvSpPr>
          <p:spPr bwMode="black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</p:grpSp>
    </p:spTree>
    <p:extLst>
      <p:ext uri="{BB962C8B-B14F-4D97-AF65-F5344CB8AC3E}">
        <p14:creationId xmlns:p14="http://schemas.microsoft.com/office/powerpoint/2010/main" val="3273819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27273-82A0-4F03-B551-F05C0A270C9F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363C5-1D77-4ABE-8C60-573DC6EF2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040537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45328485"/>
      </p:ext>
    </p:extLst>
  </p:cSld>
  <p:clrMapOvr>
    <a:masterClrMapping/>
  </p:clrMapOvr>
  <p:transition>
    <p:fade/>
  </p:transition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78533664"/>
      </p:ext>
    </p:extLst>
  </p:cSld>
  <p:clrMapOvr>
    <a:masterClrMapping/>
  </p:clrMapOvr>
  <p:transition>
    <p:fade/>
  </p:transition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7532623"/>
      </p:ext>
    </p:extLst>
  </p:cSld>
  <p:clrMapOvr>
    <a:masterClrMapping/>
  </p:clrMapOvr>
  <p:transition>
    <p:fade/>
  </p:transition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2377940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2377940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20801429"/>
      </p:ext>
    </p:extLst>
  </p:cSld>
  <p:clrMapOvr>
    <a:masterClrMapping/>
  </p:clrMapOvr>
  <p:transition>
    <p:fade/>
  </p:transition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56875805"/>
      </p:ext>
    </p:extLst>
  </p:cSld>
  <p:clrMapOvr>
    <a:masterClrMapping/>
  </p:clrMapOvr>
  <p:transition>
    <p:fade/>
  </p:transition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86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0" y="3877277"/>
            <a:ext cx="9860674" cy="724246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5354455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86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058" b="0" kern="1200" cap="none" spc="-98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19469281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417881011"/>
      </p:ext>
    </p:extLst>
  </p:cSld>
  <p:clrMapOvr>
    <a:masterClrMapping/>
  </p:clrMapOvr>
  <p:transition>
    <p:fade/>
  </p:transition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841865064"/>
      </p:ext>
    </p:extLst>
  </p:cSld>
  <p:clrMapOvr>
    <a:masterClrMapping/>
  </p:clrMapOvr>
  <p:transition>
    <p:fade/>
  </p:transition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1" y="3012559"/>
            <a:ext cx="5378548" cy="832882"/>
          </a:xfrm>
        </p:spPr>
        <p:txBody>
          <a:bodyPr anchor="ctr">
            <a:spAutoFit/>
          </a:bodyPr>
          <a:lstStyle>
            <a:lvl1pPr>
              <a:defRPr sz="4705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097556" y="0"/>
            <a:ext cx="6094444" cy="6856100"/>
          </a:xfr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06972317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3917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No t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auto">
          <a:xfrm>
            <a:off x="269239" y="1187621"/>
            <a:ext cx="6274974" cy="2689656"/>
          </a:xfrm>
          <a:prstGeom prst="rect">
            <a:avLst/>
          </a:prstGeom>
          <a:solidFill>
            <a:schemeClr val="bg2">
              <a:alpha val="80000"/>
            </a:schemeClr>
          </a:solidFill>
          <a:ln w="31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10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961" b="0" i="0" u="none" strike="noStrike" kern="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</a:endParaRPr>
          </a:p>
        </p:txBody>
      </p:sp>
      <p:sp>
        <p:nvSpPr>
          <p:cNvPr id="2" name="Rectangle 1"/>
          <p:cNvSpPr/>
          <p:nvPr userDrawn="1"/>
        </p:nvSpPr>
        <p:spPr bwMode="auto">
          <a:xfrm>
            <a:off x="269239" y="2077800"/>
            <a:ext cx="6274974" cy="2696029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102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353" b="0" i="0" u="none" strike="noStrike" kern="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239" y="1208198"/>
            <a:ext cx="8368705" cy="1167217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84066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Event name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9239" y="2110562"/>
            <a:ext cx="8368707" cy="2236058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2353" baseline="0">
                <a:gradFill>
                  <a:gsLst>
                    <a:gs pos="84066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448585" y="6133828"/>
            <a:ext cx="1254995" cy="269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4409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686648"/>
            <a:ext cx="4795873" cy="1484704"/>
          </a:xfrm>
        </p:spPr>
        <p:txBody>
          <a:bodyPr wrap="square" anchor="ctr">
            <a:spAutoFit/>
          </a:bodyPr>
          <a:lstStyle>
            <a:lvl1pPr>
              <a:defRPr sz="4705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Square photo layout</a:t>
            </a:r>
          </a:p>
        </p:txBody>
      </p:sp>
      <p:sp>
        <p:nvSpPr>
          <p:cNvPr id="5" name="Picture Placeholder 4"/>
          <p:cNvSpPr>
            <a:spLocks noGrp="1" noChangeAspect="1"/>
          </p:cNvSpPr>
          <p:nvPr>
            <p:ph type="pic" sz="quarter" idx="10"/>
          </p:nvPr>
        </p:nvSpPr>
        <p:spPr bwMode="ltGray">
          <a:xfrm>
            <a:off x="5334350" y="0"/>
            <a:ext cx="6857650" cy="6856100"/>
          </a:xfrm>
          <a:prstGeom prst="rect">
            <a:avLst/>
          </a:prstGeo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334350" y="0"/>
            <a:ext cx="6857650" cy="685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21012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3427">
          <p15:clr>
            <a:srgbClr val="FBAE40"/>
          </p15:clr>
        </p15:guide>
      </p15:sldGuideLst>
    </p:ext>
  </p:extLst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5566154"/>
      </p:ext>
    </p:extLst>
  </p:cSld>
  <p:clrMapOvr>
    <a:masterClrMapping/>
  </p:clrMapOvr>
  <p:transition>
    <p:fade/>
  </p:transition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34873084"/>
      </p:ext>
    </p:extLst>
  </p:cSld>
  <p:clrMapOvr>
    <a:masterClrMapping/>
  </p:clrMapOvr>
  <p:transition>
    <p:fade/>
  </p:transition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</a:pPr>
            <a:endParaRPr lang="en-US" sz="1765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97322"/>
            <a:ext cx="11653522" cy="1956973"/>
          </a:xfrm>
        </p:spPr>
        <p:txBody>
          <a:bodyPr/>
          <a:lstStyle>
            <a:lvl1pPr marL="0" indent="0">
              <a:buNone/>
              <a:defRPr sz="3235"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39726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73090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798516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30292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85807801"/>
      </p:ext>
    </p:extLst>
  </p:cSld>
  <p:clrMapOvr>
    <a:masterClrMapping/>
  </p:clrMapOvr>
  <p:transition>
    <p:fade/>
  </p:transition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>
            <a:grpSpLocks noChangeAspect="1"/>
          </p:cNvGrpSpPr>
          <p:nvPr userDrawn="1"/>
        </p:nvGrpSpPr>
        <p:grpSpPr bwMode="black">
          <a:xfrm>
            <a:off x="459102" y="470067"/>
            <a:ext cx="1419662" cy="304828"/>
            <a:chOff x="457200" y="1643393"/>
            <a:chExt cx="4492753" cy="964540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 bwMode="black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7" name="Freeform 12"/>
            <p:cNvSpPr>
              <a:spLocks noEditPoints="1"/>
            </p:cNvSpPr>
            <p:nvPr/>
          </p:nvSpPr>
          <p:spPr bwMode="black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</p:grpSp>
      <p:sp>
        <p:nvSpPr>
          <p:cNvPr id="8" name="Text Box 3"/>
          <p:cNvSpPr txBox="1">
            <a:spLocks noChangeArrowheads="1"/>
          </p:cNvSpPr>
          <p:nvPr userDrawn="1"/>
        </p:nvSpPr>
        <p:spPr bwMode="blackWhite">
          <a:xfrm>
            <a:off x="269240" y="6099190"/>
            <a:ext cx="4482124" cy="46774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79285" rIns="179285" bIns="179285" numCol="1" anchor="t" anchorCtr="0" compatLnSpc="1">
            <a:prstTxWarp prst="textNoShape">
              <a:avLst/>
            </a:prstTxWarp>
            <a:spAutoFit/>
          </a:bodyPr>
          <a:lstStyle/>
          <a:p>
            <a:pPr defTabSz="913924" eaLnBrk="0" hangingPunct="0"/>
            <a:r>
              <a:rPr lang="en-US" sz="686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</p:spTree>
    <p:extLst>
      <p:ext uri="{BB962C8B-B14F-4D97-AF65-F5344CB8AC3E}">
        <p14:creationId xmlns:p14="http://schemas.microsoft.com/office/powerpoint/2010/main" val="138750679"/>
      </p:ext>
    </p:extLst>
  </p:cSld>
  <p:clrMapOvr>
    <a:masterClrMapping/>
  </p:clrMapOvr>
  <p:transition>
    <p:fade/>
  </p:transition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/>
              <a:t>Use this Layout for Speaker Notes slides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917527"/>
      </p:ext>
    </p:extLst>
  </p:cSld>
  <p:clrMapOvr>
    <a:masterClrMapping/>
  </p:clrMapOvr>
  <p:transition>
    <p:fade/>
  </p:transition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, SUBHEAD, BODY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353279" y="1900504"/>
            <a:ext cx="11500338" cy="1514902"/>
          </a:xfrm>
          <a:prstGeom prst="rect">
            <a:avLst/>
          </a:prstGeom>
        </p:spPr>
        <p:txBody>
          <a:bodyPr vert="horz"/>
          <a:lstStyle>
            <a:lvl1pPr marL="280121" indent="-280121">
              <a:lnSpc>
                <a:spcPct val="110000"/>
              </a:lnSpc>
              <a:buClr>
                <a:schemeClr val="tx1"/>
              </a:buClr>
              <a:buFont typeface="Arial"/>
              <a:buChar char="•"/>
              <a:defRPr sz="1372">
                <a:solidFill>
                  <a:schemeClr val="tx1"/>
                </a:solidFill>
              </a:defRPr>
            </a:lvl1pPr>
            <a:lvl2pPr marL="561741" indent="-280121">
              <a:lnSpc>
                <a:spcPct val="110000"/>
              </a:lnSpc>
              <a:buFont typeface="Lucida Grande"/>
              <a:buChar char="-"/>
              <a:defRPr sz="1372">
                <a:solidFill>
                  <a:schemeClr val="tx1"/>
                </a:solidFill>
              </a:defRPr>
            </a:lvl2pPr>
            <a:lvl3pPr marL="868484" indent="-280121">
              <a:lnSpc>
                <a:spcPct val="110000"/>
              </a:lnSpc>
              <a:buFont typeface="Courier New"/>
              <a:buChar char="o"/>
              <a:defRPr sz="1372">
                <a:solidFill>
                  <a:schemeClr val="tx1"/>
                </a:solidFill>
              </a:defRPr>
            </a:lvl3pPr>
            <a:lvl4pPr marL="1150104" indent="-280121">
              <a:lnSpc>
                <a:spcPct val="110000"/>
              </a:lnSpc>
              <a:buFont typeface="Courier New"/>
              <a:buChar char="o"/>
              <a:defRPr sz="1372">
                <a:solidFill>
                  <a:schemeClr val="tx1"/>
                </a:solidFill>
              </a:defRPr>
            </a:lvl4pPr>
            <a:lvl5pPr marL="1105327" indent="0">
              <a:buFont typeface="Wingdings" charset="2"/>
              <a:buNone/>
              <a:defRPr sz="1372">
                <a:solidFill>
                  <a:schemeClr val="tx1"/>
                </a:solidFill>
              </a:defRPr>
            </a:lvl5pPr>
          </a:lstStyle>
          <a:p>
            <a:pPr lvl="0"/>
            <a:r>
              <a:rPr lang="en-CA"/>
              <a:t>First level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  <a:endParaRPr lang="en-US"/>
          </a:p>
          <a:p>
            <a:pPr lvl="3"/>
            <a:endParaRPr lang="en-US"/>
          </a:p>
          <a:p>
            <a:pPr lvl="3"/>
            <a:endParaRPr lang="en-CA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45825" y="784483"/>
            <a:ext cx="5373880" cy="48340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157"/>
            </a:lvl1pPr>
          </a:lstStyle>
          <a:p>
            <a:pPr lvl="0"/>
            <a:r>
              <a:rPr lang="en-CA"/>
              <a:t>Click to edit Master text styles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45825" y="257796"/>
            <a:ext cx="12192000" cy="543008"/>
          </a:xfrm>
          <a:prstGeom prst="rect">
            <a:avLst/>
          </a:prstGeom>
        </p:spPr>
        <p:txBody>
          <a:bodyPr lIns="0">
            <a:normAutofit/>
          </a:bodyPr>
          <a:lstStyle>
            <a:lvl1pPr>
              <a:defRPr sz="3137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55839582"/>
      </p:ext>
    </p:extLst>
  </p:cSld>
  <p:clrMapOvr>
    <a:masterClrMapping/>
  </p:clrMapOvr>
  <p:transition>
    <p:fade/>
  </p:transition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6176" y="1122363"/>
            <a:ext cx="11034445" cy="2387600"/>
          </a:xfrm>
        </p:spPr>
        <p:txBody>
          <a:bodyPr anchor="b"/>
          <a:lstStyle>
            <a:lvl1pPr algn="l">
              <a:defRPr sz="5998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6176" y="3602038"/>
            <a:ext cx="11034445" cy="1655762"/>
          </a:xfrm>
        </p:spPr>
        <p:txBody>
          <a:bodyPr>
            <a:normAutofit/>
          </a:bodyPr>
          <a:lstStyle>
            <a:lvl1pPr marL="0" indent="0" algn="l">
              <a:buNone/>
              <a:defRPr sz="3600"/>
            </a:lvl1pPr>
            <a:lvl2pPr marL="457112" indent="0" algn="ctr">
              <a:buNone/>
              <a:defRPr sz="2000"/>
            </a:lvl2pPr>
            <a:lvl3pPr marL="914225" indent="0" algn="ctr">
              <a:buNone/>
              <a:defRPr sz="1800"/>
            </a:lvl3pPr>
            <a:lvl4pPr marL="1371337" indent="0" algn="ctr">
              <a:buNone/>
              <a:defRPr sz="1600"/>
            </a:lvl4pPr>
            <a:lvl5pPr marL="1828449" indent="0" algn="ctr">
              <a:buNone/>
              <a:defRPr sz="1600"/>
            </a:lvl5pPr>
            <a:lvl6pPr marL="2285561" indent="0" algn="ctr">
              <a:buNone/>
              <a:defRPr sz="1600"/>
            </a:lvl6pPr>
            <a:lvl7pPr marL="2742674" indent="0" algn="ctr">
              <a:buNone/>
              <a:defRPr sz="1600"/>
            </a:lvl7pPr>
            <a:lvl8pPr marL="3199785" indent="0" algn="ctr">
              <a:buNone/>
              <a:defRPr sz="1600"/>
            </a:lvl8pPr>
            <a:lvl9pPr marL="3656897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583282206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04953" y="298255"/>
            <a:ext cx="4322760" cy="6275864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 bwMode="auto">
          <a:xfrm>
            <a:off x="269302" y="1187644"/>
            <a:ext cx="9860610" cy="2689632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1186356"/>
            <a:ext cx="7170265" cy="3407696"/>
          </a:xfrm>
          <a:noFill/>
        </p:spPr>
        <p:txBody>
          <a:bodyPr tIns="91440" bIns="91440" anchor="t" anchorCtr="0"/>
          <a:lstStyle>
            <a:lvl1pPr>
              <a:defRPr sz="7058" spc="-98" baseline="0">
                <a:gradFill>
                  <a:gsLst>
                    <a:gs pos="75912">
                      <a:schemeClr val="tx1"/>
                    </a:gs>
                    <a:gs pos="34307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0" y="4594052"/>
            <a:ext cx="7171399" cy="1793881"/>
          </a:xfrm>
          <a:noFill/>
        </p:spPr>
        <p:txBody>
          <a:bodyPr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sz="3529" spc="0" baseline="0">
                <a:gradFill>
                  <a:gsLst>
                    <a:gs pos="75912">
                      <a:schemeClr val="tx1"/>
                    </a:gs>
                    <a:gs pos="34307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9263102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796217"/>
          </a:xfrm>
          <a:noFill/>
        </p:spPr>
        <p:txBody>
          <a:bodyPr tIns="91440" bIns="91440" anchor="t" anchorCtr="0"/>
          <a:lstStyle>
            <a:lvl1pPr>
              <a:defRPr sz="8627" spc="-98" baseline="0">
                <a:gradFill>
                  <a:gsLst>
                    <a:gs pos="75912">
                      <a:schemeClr val="tx1"/>
                    </a:gs>
                    <a:gs pos="34307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099667126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3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577175433"/>
      </p:ext>
    </p:extLst>
  </p:cSld>
  <p:clrMapOvr>
    <a:masterClrMapping/>
  </p:clrMapOvr>
  <p:transition>
    <p:fade/>
  </p:transition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69240" y="1189176"/>
            <a:ext cx="11655840" cy="2018835"/>
          </a:xfrm>
        </p:spPr>
        <p:txBody>
          <a:bodyPr/>
          <a:lstStyle>
            <a:lvl1pPr marL="0" indent="0">
              <a:buNone/>
              <a:defRPr/>
            </a:lvl1pPr>
            <a:lvl2pPr marL="28012" indent="0">
              <a:buNone/>
              <a:defRPr sz="1961"/>
            </a:lvl2pPr>
            <a:lvl3pPr marL="219428" indent="0">
              <a:buNone/>
              <a:defRPr sz="1961"/>
            </a:lvl3pPr>
            <a:lvl4pPr marL="466868" indent="0">
              <a:buNone/>
              <a:defRPr sz="1765"/>
            </a:lvl4pPr>
            <a:lvl5pPr marL="725201" indent="0">
              <a:buNone/>
              <a:defRPr sz="1765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04470041"/>
      </p:ext>
    </p:extLst>
  </p:cSld>
  <p:clrMapOvr>
    <a:masterClrMapping/>
  </p:clrMapOvr>
  <p:transition>
    <p:fade/>
  </p:transition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184808"/>
          </a:xfrm>
        </p:spPr>
        <p:txBody>
          <a:bodyPr>
            <a:sp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78603466"/>
      </p:ext>
    </p:extLst>
  </p:cSld>
  <p:clrMapOvr>
    <a:masterClrMapping/>
  </p:clrMapOvr>
  <p:transition>
    <p:fade/>
  </p:transition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248978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529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248978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529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0485378"/>
      </p:ext>
    </p:extLst>
  </p:cSld>
  <p:clrMapOvr>
    <a:masterClrMapping/>
  </p:clrMapOvr>
  <p:transition>
    <p:fade/>
  </p:transition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88402546"/>
      </p:ext>
    </p:extLst>
  </p:cSld>
  <p:clrMapOvr>
    <a:masterClrMapping/>
  </p:clrMapOvr>
  <p:transition>
    <p:fade/>
  </p:transition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6176" y="1974980"/>
            <a:ext cx="8871457" cy="2387600"/>
          </a:xfrm>
        </p:spPr>
        <p:txBody>
          <a:bodyPr anchor="ctr">
            <a:noAutofit/>
          </a:bodyPr>
          <a:lstStyle>
            <a:lvl1pPr algn="l">
              <a:defRPr sz="9598"/>
            </a:lvl1pPr>
          </a:lstStyle>
          <a:p>
            <a:r>
              <a:rPr lang="en-US"/>
              <a:t>Title of the talk goes here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06176" y="5115698"/>
            <a:ext cx="8871457" cy="1297459"/>
          </a:xfrm>
        </p:spPr>
        <p:txBody>
          <a:bodyPr>
            <a:noAutofit/>
          </a:bodyPr>
          <a:lstStyle>
            <a:lvl1pPr marL="0" indent="0" algn="l">
              <a:buNone/>
              <a:defRPr sz="2000">
                <a:solidFill>
                  <a:srgbClr val="00B0F0"/>
                </a:solidFill>
              </a:defRPr>
            </a:lvl1pPr>
            <a:lvl2pPr marL="457112" indent="0" algn="ctr">
              <a:buNone/>
              <a:defRPr sz="2000"/>
            </a:lvl2pPr>
            <a:lvl3pPr marL="914225" indent="0" algn="ctr">
              <a:buNone/>
              <a:defRPr sz="1800"/>
            </a:lvl3pPr>
            <a:lvl4pPr marL="1371337" indent="0" algn="ctr">
              <a:buNone/>
              <a:defRPr sz="1600"/>
            </a:lvl4pPr>
            <a:lvl5pPr marL="1828449" indent="0" algn="ctr">
              <a:buNone/>
              <a:defRPr sz="1600"/>
            </a:lvl5pPr>
            <a:lvl6pPr marL="2285561" indent="0" algn="ctr">
              <a:buNone/>
              <a:defRPr sz="1600"/>
            </a:lvl6pPr>
            <a:lvl7pPr marL="2742674" indent="0" algn="ctr">
              <a:buNone/>
              <a:defRPr sz="1600"/>
            </a:lvl7pPr>
            <a:lvl8pPr marL="3199785" indent="0" algn="ctr">
              <a:buNone/>
              <a:defRPr sz="1600"/>
            </a:lvl8pPr>
            <a:lvl9pPr marL="3656897" indent="0" algn="ctr">
              <a:buNone/>
              <a:defRPr sz="1600"/>
            </a:lvl9pPr>
          </a:lstStyle>
          <a:p>
            <a:r>
              <a:rPr lang="en-US"/>
              <a:t>Presenter Name</a:t>
            </a:r>
          </a:p>
          <a:p>
            <a:r>
              <a:rPr lang="en-US"/>
              <a:t>Presenter Title</a:t>
            </a:r>
          </a:p>
          <a:p>
            <a:r>
              <a:rPr lang="en-US"/>
              <a:t>04/02/2014</a:t>
            </a:r>
          </a:p>
        </p:txBody>
      </p:sp>
    </p:spTree>
    <p:extLst>
      <p:ext uri="{BB962C8B-B14F-4D97-AF65-F5344CB8AC3E}">
        <p14:creationId xmlns:p14="http://schemas.microsoft.com/office/powerpoint/2010/main" val="565156635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 marL="336145" indent="-336145">
              <a:buNone/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rgbClr val="000000">
                        <a:lumMod val="75000"/>
                        <a:lumOff val="25000"/>
                      </a:srgbClr>
                    </a:gs>
                    <a:gs pos="0">
                      <a:srgbClr val="000000">
                        <a:lumMod val="75000"/>
                        <a:lumOff val="25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/>
              <a:t>Click to edit</a:t>
            </a:r>
            <a:br>
              <a:rPr lang="en-US"/>
            </a:br>
            <a:r>
              <a:rPr lang="en-US"/>
              <a:t>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039631"/>
      </p:ext>
    </p:extLst>
  </p:cSld>
  <p:clrMapOvr>
    <a:masterClrMapping/>
  </p:clrMapOvr>
  <p:transition>
    <p:fade/>
  </p:transition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</a:pPr>
            <a:endParaRPr lang="en-US" sz="1765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97322"/>
            <a:ext cx="11653522" cy="1956973"/>
          </a:xfrm>
        </p:spPr>
        <p:txBody>
          <a:bodyPr/>
          <a:lstStyle>
            <a:lvl1pPr marL="0" indent="0">
              <a:buNone/>
              <a:defRPr sz="3235"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39726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73090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798516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30292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62781815"/>
      </p:ext>
    </p:extLst>
  </p:cSld>
  <p:clrMapOvr>
    <a:masterClrMapping/>
  </p:clrMapOvr>
  <p:transition>
    <p:fade/>
  </p:transition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85863750"/>
      </p:ext>
    </p:extLst>
  </p:cSld>
  <p:clrMapOvr>
    <a:masterClrMapping/>
  </p:clrMapOvr>
  <p:transition>
    <p:fade/>
  </p:transition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75"/>
            <a:ext cx="5378548" cy="1946687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>
                <a:gradFill>
                  <a:gsLst>
                    <a:gs pos="12389">
                      <a:schemeClr val="tx2"/>
                    </a:gs>
                    <a:gs pos="31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91" indent="0">
              <a:buNone/>
              <a:tabLst/>
              <a:defRPr sz="1961"/>
            </a:lvl3pPr>
            <a:lvl4pPr marL="451269" indent="0">
              <a:buNone/>
              <a:defRPr/>
            </a:lvl4pPr>
            <a:lvl5pPr marL="672236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5"/>
            <a:ext cx="5378548" cy="1946687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>
                <a:gradFill>
                  <a:gsLst>
                    <a:gs pos="12389">
                      <a:schemeClr val="tx2"/>
                    </a:gs>
                    <a:gs pos="31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191" indent="0">
              <a:buNone/>
              <a:tabLst/>
              <a:defRPr sz="1961"/>
            </a:lvl3pPr>
            <a:lvl4pPr marL="451269" indent="0">
              <a:buNone/>
              <a:defRPr/>
            </a:lvl4pPr>
            <a:lvl5pPr marL="672236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4145188"/>
      </p:ext>
    </p:extLst>
  </p:cSld>
  <p:clrMapOvr>
    <a:masterClrMapping/>
  </p:clrMapOvr>
  <p:transition>
    <p:fade/>
  </p:transition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8"/>
            <a:ext cx="11653523" cy="2187971"/>
          </a:xfrm>
        </p:spPr>
        <p:txBody>
          <a:bodyPr>
            <a:spAutoFit/>
          </a:bodyPr>
          <a:lstStyle>
            <a:lvl1pPr>
              <a:buClr>
                <a:schemeClr val="tx2"/>
              </a:buClr>
              <a:defRPr sz="3921">
                <a:gradFill>
                  <a:gsLst>
                    <a:gs pos="7080">
                      <a:schemeClr val="tx2"/>
                    </a:gs>
                    <a:gs pos="36283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91971663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69239" y="6171616"/>
            <a:ext cx="11653522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43428" rIns="179285" bIns="143428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3924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86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450205" y="3083652"/>
            <a:ext cx="3227129" cy="692059"/>
          </a:xfrm>
          <a:prstGeom prst="rect">
            <a:avLst/>
          </a:prstGeom>
        </p:spPr>
      </p:pic>
      <p:pic>
        <p:nvPicPr>
          <p:cNvPr id="3" name="Picture 2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236209" y="2394244"/>
            <a:ext cx="4605934" cy="2064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9993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121606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20354">
                      <a:schemeClr val="tx2"/>
                    </a:gs>
                    <a:gs pos="40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79" indent="0">
              <a:buNone/>
              <a:defRPr/>
            </a:lvl3pPr>
            <a:lvl4pPr marL="448157" indent="0">
              <a:buNone/>
              <a:defRPr/>
            </a:lvl4pPr>
            <a:lvl5pPr marL="672236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87080375"/>
      </p:ext>
    </p:extLst>
  </p:cSld>
  <p:clrMapOvr>
    <a:masterClrMapping/>
  </p:clrMapOvr>
  <p:transition>
    <p:fade/>
  </p:transition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2-color bulleted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184808"/>
          </a:xfrm>
        </p:spPr>
        <p:txBody>
          <a:bodyPr>
            <a:spAutoFit/>
          </a:bodyPr>
          <a:lstStyle>
            <a:lvl1pPr>
              <a:buClr>
                <a:schemeClr val="tx2"/>
              </a:buClr>
              <a:defRPr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29316897"/>
      </p:ext>
    </p:extLst>
  </p:cSld>
  <p:clrMapOvr>
    <a:masterClrMapping/>
  </p:clrMapOvr>
  <p:transition>
    <p:fade/>
  </p:transition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9249" y="228600"/>
            <a:ext cx="11151917" cy="609398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19249" y="1447800"/>
            <a:ext cx="11151917" cy="21848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67553909"/>
      </p:ext>
    </p:extLst>
  </p:cSld>
  <p:clrMapOvr>
    <a:masterClrMapping/>
  </p:clrMapOvr>
  <p:transition>
    <p:fade/>
  </p:transition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27310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27310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1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50B57460-EC8C-496E-B825-E030E5EAD088}" type="datetimeFigureOut">
              <a:rPr lang="en-US" smtClean="0">
                <a:solidFill>
                  <a:srgbClr val="FFFFFF"/>
                </a:solidFill>
              </a:rPr>
              <a:pPr/>
              <a:t>9/27/2018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C7CA368E-06D4-4D16-ACE0-0F724B54AFDF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65359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alk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48213" y="470067"/>
            <a:ext cx="1421436" cy="30061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733984" y="484298"/>
            <a:ext cx="6995026" cy="1300000"/>
          </a:xfrm>
          <a:prstGeom prst="rect">
            <a:avLst/>
          </a:prstGeom>
        </p:spPr>
      </p:pic>
    </p:spTree>
    <p:extLst/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pos="288">
          <p15:clr>
            <a:srgbClr val="C35EA4"/>
          </p15:clr>
        </p15:guide>
        <p15:guide id="2" pos="7546">
          <p15:clr>
            <a:srgbClr val="C35EA4"/>
          </p15:clr>
        </p15:guide>
        <p15:guide id="3" orient="horz" pos="302">
          <p15:clr>
            <a:srgbClr val="C35EA4"/>
          </p15:clr>
        </p15:guide>
        <p15:guide id="4" orient="horz" pos="4104">
          <p15:clr>
            <a:srgbClr val="C35EA4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ANIMA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5"/>
          <p:cNvSpPr>
            <a:spLocks noChangeArrowheads="1"/>
          </p:cNvSpPr>
          <p:nvPr userDrawn="1"/>
        </p:nvSpPr>
        <p:spPr bwMode="auto">
          <a:xfrm>
            <a:off x="3113" y="4309988"/>
            <a:ext cx="12188887" cy="2551127"/>
          </a:xfrm>
          <a:prstGeom prst="rect">
            <a:avLst/>
          </a:prstGeom>
          <a:solidFill>
            <a:srgbClr val="4DA0E2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FFFFFF"/>
              </a:solidFill>
            </a:endParaRPr>
          </a:p>
        </p:txBody>
      </p:sp>
      <p:sp>
        <p:nvSpPr>
          <p:cNvPr id="10" name="Rectangle 7"/>
          <p:cNvSpPr>
            <a:spLocks noChangeArrowheads="1"/>
          </p:cNvSpPr>
          <p:nvPr userDrawn="1"/>
        </p:nvSpPr>
        <p:spPr bwMode="auto">
          <a:xfrm>
            <a:off x="1" y="5729528"/>
            <a:ext cx="12188888" cy="1131586"/>
          </a:xfrm>
          <a:prstGeom prst="rect">
            <a:avLst/>
          </a:prstGeom>
          <a:solidFill>
            <a:srgbClr val="00188F"/>
          </a:solidFill>
          <a:ln>
            <a:noFill/>
          </a:ln>
          <a:extLst/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FFFFFF"/>
              </a:solidFill>
            </a:endParaRPr>
          </a:p>
        </p:txBody>
      </p:sp>
      <p:sp>
        <p:nvSpPr>
          <p:cNvPr id="11" name="Rectangle 8"/>
          <p:cNvSpPr>
            <a:spLocks noChangeArrowheads="1"/>
          </p:cNvSpPr>
          <p:nvPr userDrawn="1"/>
        </p:nvSpPr>
        <p:spPr bwMode="auto">
          <a:xfrm>
            <a:off x="3113" y="3343392"/>
            <a:ext cx="12185777" cy="277059"/>
          </a:xfrm>
          <a:prstGeom prst="rect">
            <a:avLst/>
          </a:prstGeom>
          <a:solidFill>
            <a:srgbClr val="25B9E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FFFFFF"/>
              </a:solidFill>
            </a:endParaRPr>
          </a:p>
        </p:txBody>
      </p:sp>
      <p:sp>
        <p:nvSpPr>
          <p:cNvPr id="13" name="Rectangle 12"/>
          <p:cNvSpPr/>
          <p:nvPr userDrawn="1"/>
        </p:nvSpPr>
        <p:spPr bwMode="white">
          <a:xfrm>
            <a:off x="0" y="-312"/>
            <a:ext cx="12191377" cy="6858623"/>
          </a:xfrm>
          <a:prstGeom prst="rect">
            <a:avLst/>
          </a:prstGeom>
          <a:solidFill>
            <a:schemeClr val="accent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3481915"/>
            <a:ext cx="6273418" cy="1794661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529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3" y="1680485"/>
            <a:ext cx="9860610" cy="1801436"/>
          </a:xfrm>
          <a:noFill/>
        </p:spPr>
        <p:txBody>
          <a:bodyPr lIns="146304" tIns="91440" rIns="146304" bIns="91440" anchor="t" anchorCtr="0"/>
          <a:lstStyle>
            <a:lvl1pPr>
              <a:defRPr sz="5882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8" name="Rectangle 6"/>
          <p:cNvSpPr>
            <a:spLocks noChangeArrowheads="1"/>
          </p:cNvSpPr>
          <p:nvPr userDrawn="1"/>
        </p:nvSpPr>
        <p:spPr bwMode="auto">
          <a:xfrm>
            <a:off x="3113" y="4309988"/>
            <a:ext cx="12188887" cy="25511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FFFFFF"/>
              </a:solidFill>
            </a:endParaRPr>
          </a:p>
        </p:txBody>
      </p:sp>
      <p:sp>
        <p:nvSpPr>
          <p:cNvPr id="14" name="TextBox 7"/>
          <p:cNvSpPr txBox="1"/>
          <p:nvPr userDrawn="1"/>
        </p:nvSpPr>
        <p:spPr bwMode="white">
          <a:xfrm>
            <a:off x="4332001" y="6566898"/>
            <a:ext cx="3527998" cy="15842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29" spc="147">
                <a:gradFill>
                  <a:gsLst>
                    <a:gs pos="0">
                      <a:srgbClr val="FFFFFF">
                        <a:alpha val="50000"/>
                      </a:srgbClr>
                    </a:gs>
                    <a:gs pos="86000">
                      <a:srgbClr val="FFFFFF">
                        <a:alpha val="50000"/>
                      </a:srgbClr>
                    </a:gs>
                  </a:gsLst>
                  <a:lin ang="5400000" scaled="0"/>
                </a:gradFill>
              </a:rPr>
              <a:t>MICROSOFT CONFIDENTIAL – INTERNAL ONLY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 hasCustomPrompt="1"/>
          </p:nvPr>
        </p:nvSpPr>
        <p:spPr>
          <a:xfrm>
            <a:off x="8315005" y="288560"/>
            <a:ext cx="3585699" cy="452654"/>
          </a:xfrm>
        </p:spPr>
        <p:txBody>
          <a:bodyPr/>
          <a:lstStyle>
            <a:lvl1pPr marL="0" indent="0" algn="r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/>
              <a:t>Session Code</a:t>
            </a:r>
          </a:p>
        </p:txBody>
      </p:sp>
      <p:sp>
        <p:nvSpPr>
          <p:cNvPr id="15" name="Text Placeholder 16"/>
          <p:cNvSpPr>
            <a:spLocks noGrp="1"/>
          </p:cNvSpPr>
          <p:nvPr>
            <p:ph type="body" sz="quarter" idx="14" hasCustomPrompt="1"/>
          </p:nvPr>
        </p:nvSpPr>
        <p:spPr>
          <a:xfrm>
            <a:off x="269303" y="5908814"/>
            <a:ext cx="3585699" cy="452654"/>
          </a:xfrm>
        </p:spPr>
        <p:txBody>
          <a:bodyPr/>
          <a:lstStyle>
            <a:lvl1pPr marL="0" indent="0" algn="l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/>
              <a:t>Yammer hashtag</a:t>
            </a: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48213" y="470067"/>
            <a:ext cx="1421436" cy="300619"/>
          </a:xfrm>
          <a:prstGeom prst="rect">
            <a:avLst/>
          </a:prstGeom>
        </p:spPr>
      </p:pic>
    </p:spTree>
    <p:extLst/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24000" decel="76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3.25011E-6 L 1.00728 3.25011E-6 " pathEditMode="relative" rAng="0" ptsTypes="AA">
                                      <p:cBhvr>
                                        <p:cTn id="6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357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3" presetClass="path" presetSubtype="0" accel="24000" decel="76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0 3.25011E-6 L 1.00728 3.25011E-6 " pathEditMode="relative" rAng="0" ptsTypes="AA">
                                      <p:cBhvr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357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3" presetClass="path" presetSubtype="0" accel="24000" decel="7600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animMotion origin="layout" path="M 0 3.25011E-6 L 1.00728 3.25011E-6 " pathEditMode="relative" rAng="0" ptsTypes="AA">
                                      <p:cBhvr>
                                        <p:cTn id="10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357" y="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9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3" presetClass="path" presetSubtype="0" decel="10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1455 4.96142E-6 L -4.34261E-6 4.96142E-6 " pathEditMode="relative" rAng="0" ptsTypes="AA">
                                      <p:cBhvr>
                                        <p:cTn id="17" dur="9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8" y="0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6" presetClass="emph" presetSubtype="0" accel="100000" autoRev="1" fill="hold" grpId="2" nodeType="withEffect">
                                  <p:stCondLst>
                                    <p:cond delay="50"/>
                                  </p:stCondLst>
                                  <p:childTnLst>
                                    <p:animScale>
                                      <p:cBhvr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9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3" presetClass="path" presetSubtype="0" decel="10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0.01455 2.42851E-6 L -3.02783E-6 2.42851E-6 " pathEditMode="relative" rAng="0" ptsTypes="AA">
                                      <p:cBhvr>
                                        <p:cTn id="24" dur="9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8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6" presetClass="emph" presetSubtype="0" accel="100000" autoRev="1" fill="hold" grpId="2" nodeType="withEffect">
                                  <p:stCondLst>
                                    <p:cond delay="100"/>
                                  </p:stCondLst>
                                  <p:childTnLst>
                                    <p:animScale>
                                      <p:cBhvr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9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63" presetClass="path" presetSubtype="0" decel="10000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-0.01455 -1.34362E-6 L -3.90605E-7 -1.34362E-6 " pathEditMode="relative" rAng="0" ptsTypes="AA">
                                      <p:cBhvr>
                                        <p:cTn id="31" dur="9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8" y="0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6" presetClass="emph" presetSubtype="0" accel="100000" autoRev="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33" dur="500" fill="hold"/>
                                        <p:tgtEl>
                                          <p:spTgt spid="16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9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63" presetClass="pat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1455 -1.34362E-6 L -3.90605E-7 -1.34362E-6 " pathEditMode="relative" rAng="0" ptsTypes="AA">
                                      <p:cBhvr>
                                        <p:cTn id="38" dur="9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8" y="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6" presetClass="emph" presetSubtype="0" accel="100000" autoRev="1" fill="hold" grpId="2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40" dur="500" fill="hold"/>
                                        <p:tgtEl>
                                          <p:spTgt spid="14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9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63" presetClass="path" presetSubtype="0" decel="100000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-0.01455 2.13345E-6 L 1.62369E-6 2.13345E-6 " pathEditMode="relative" rAng="0" ptsTypes="AA">
                                      <p:cBhvr>
                                        <p:cTn id="45" dur="9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8" y="0"/>
                                    </p:animMotion>
                                  </p:childTnLst>
                                </p:cTn>
                              </p:par>
                              <p:par>
                                <p:cTn id="46" presetID="6" presetClass="emph" presetSubtype="0" accel="100000" autoRev="1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7" dur="500" fill="hold"/>
                                        <p:tgtEl>
                                          <p:spTgt spid="17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9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63" presetClass="path" presetSubtype="0" decel="100000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-0.01455 -2.09714E-6 L -4.54174E-6 -2.09714E-6 " pathEditMode="relative" rAng="0" ptsTypes="AA">
                                      <p:cBhvr>
                                        <p:cTn id="52" dur="9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8" y="0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6" presetClass="emph" presetSubtype="0" accel="100000" autoRev="1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4" dur="500" fill="hold"/>
                                        <p:tgtEl>
                                          <p:spTgt spid="15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0" grpId="0" animBg="1"/>
      <p:bldP spid="11" grpId="0" animBg="1"/>
      <p:bldP spid="13" grpId="0" animBg="1"/>
      <p:bldP spid="5" grpId="0">
        <p:tmplLst>
          <p:tmpl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95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1">
        <p:tmplLst>
          <p:tmpl>
            <p:tnLst>
              <p:par>
                <p:cTn presetID="63" presetClass="path" presetSubtype="0" decel="100000" fill="hold" nodeType="withEffect">
                  <p:stCondLst>
                    <p:cond delay="800"/>
                  </p:stCondLst>
                  <p:childTnLst>
                    <p:animMotion origin="layout" path="M -0.01455 2.42851E-6 L -3.02783E-6 2.42851E-6 " pathEditMode="relative" rAng="0" ptsTypes="AA">
                      <p:cBhvr>
                        <p:cTn dur="950" fill="hold"/>
                        <p:tgtEl>
                          <p:spTgt spid="5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728" y="0"/>
                    </p:animMotion>
                  </p:childTnLst>
                </p:cTn>
              </p:par>
            </p:tnLst>
          </p:tmpl>
        </p:tmplLst>
      </p:bldP>
      <p:bldP spid="5" grpId="2">
        <p:tmplLst>
          <p:tmpl>
            <p:tnLst>
              <p:par>
                <p:cTn presetID="6" presetClass="emph" presetSubtype="0" accel="100000" autoRev="1" fill="hold" nodeType="withEffect">
                  <p:stCondLst>
                    <p:cond delay="100"/>
                  </p:stCondLst>
                  <p:childTnLst>
                    <p:animScale>
                      <p:cBhvr>
                        <p:cTn dur="500" fill="hold"/>
                        <p:tgtEl>
                          <p:spTgt spid="5"/>
                        </p:tgtEl>
                      </p:cBhvr>
                      <p:by x="95000" y="95000"/>
                    </p:animScale>
                  </p:childTnLst>
                </p:cTn>
              </p:par>
            </p:tnLst>
          </p:tmpl>
        </p:tmplLst>
      </p:bldP>
      <p:bldP spid="9" grpId="0"/>
      <p:bldP spid="9" grpId="1"/>
      <p:bldP spid="9" grpId="2"/>
      <p:bldP spid="14" grpId="0"/>
      <p:bldP spid="14" grpId="1"/>
      <p:bldP spid="14" grpId="2"/>
      <p:bldP spid="17" grpId="0">
        <p:tmplLst>
          <p:tmpl>
            <p:tnLst>
              <p:par>
                <p:cTn presetID="10" presetClass="entr" presetSubtype="0" fill="hold" nodeType="withEffect">
                  <p:stCondLst>
                    <p:cond delay="7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95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1">
        <p:tmplLst>
          <p:tmpl>
            <p:tnLst>
              <p:par>
                <p:cTn presetID="63" presetClass="path" presetSubtype="0" decel="100000" fill="hold" nodeType="withEffect">
                  <p:stCondLst>
                    <p:cond delay="700"/>
                  </p:stCondLst>
                  <p:childTnLst>
                    <p:animMotion origin="layout" path="M -0.01455 2.13345E-6 L 1.62369E-6 2.13345E-6 " pathEditMode="relative" rAng="0" ptsTypes="AA">
                      <p:cBhvr>
                        <p:cTn dur="950" fill="hold"/>
                        <p:tgtEl>
                          <p:spTgt spid="17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728" y="0"/>
                    </p:animMotion>
                  </p:childTnLst>
                </p:cTn>
              </p:par>
            </p:tnLst>
          </p:tmpl>
        </p:tmplLst>
      </p:bldP>
      <p:bldP spid="17" grpId="2"/>
      <p:bldP spid="15" grpId="0">
        <p:tmplLst>
          <p:tmpl>
            <p:tnLst>
              <p:par>
                <p:cTn presetID="10" presetClass="entr" presetSubtype="0" fill="hold" nodeType="withEffect">
                  <p:stCondLst>
                    <p:cond delay="7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95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1">
        <p:tmplLst>
          <p:tmpl>
            <p:tnLst>
              <p:par>
                <p:cTn presetID="63" presetClass="path" presetSubtype="0" decel="100000" fill="hold" nodeType="withEffect">
                  <p:stCondLst>
                    <p:cond delay="700"/>
                  </p:stCondLst>
                  <p:childTnLst>
                    <p:animMotion origin="layout" path="M -0.01455 -2.09714E-6 L -4.54174E-6 -2.09714E-6 " pathEditMode="relative" rAng="0" ptsTypes="AA">
                      <p:cBhvr>
                        <p:cTn dur="950" fill="hold"/>
                        <p:tgtEl>
                          <p:spTgt spid="15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728" y="0"/>
                    </p:animMotion>
                  </p:childTnLst>
                </p:cTn>
              </p:par>
            </p:tnLst>
          </p:tmpl>
        </p:tmplLst>
      </p:bldP>
      <p:bldP spid="15" grpId="2"/>
    </p:bldLst>
  </p:timing>
  <p:extLst mod="1">
    <p:ext uri="{DCECCB84-F9BA-43D5-87BE-67443E8EF086}">
      <p15:sldGuideLst xmlns:p15="http://schemas.microsoft.com/office/powerpoint/2012/main">
        <p15:guide id="4" orient="horz" pos="4406">
          <p15:clr>
            <a:srgbClr val="C35EA4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STAT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3437345"/>
            <a:ext cx="6273418" cy="1794661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529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3" y="1635915"/>
            <a:ext cx="9860610" cy="1801436"/>
          </a:xfrm>
          <a:noFill/>
        </p:spPr>
        <p:txBody>
          <a:bodyPr lIns="146304" tIns="91440" rIns="146304" bIns="91440" anchor="t" anchorCtr="0"/>
          <a:lstStyle>
            <a:lvl1pPr>
              <a:defRPr sz="5882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8" name="Rectangle 6"/>
          <p:cNvSpPr>
            <a:spLocks noChangeArrowheads="1"/>
          </p:cNvSpPr>
          <p:nvPr userDrawn="1"/>
        </p:nvSpPr>
        <p:spPr bwMode="auto">
          <a:xfrm>
            <a:off x="3113" y="4309988"/>
            <a:ext cx="12188887" cy="25511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defTabSz="914367"/>
            <a:endParaRPr lang="en-US" sz="1765">
              <a:solidFill>
                <a:srgbClr val="FFFFFF"/>
              </a:solidFill>
            </a:endParaRPr>
          </a:p>
        </p:txBody>
      </p:sp>
      <p:sp>
        <p:nvSpPr>
          <p:cNvPr id="14" name="TextBox 7"/>
          <p:cNvSpPr txBox="1"/>
          <p:nvPr userDrawn="1"/>
        </p:nvSpPr>
        <p:spPr bwMode="white">
          <a:xfrm>
            <a:off x="4367360" y="6566898"/>
            <a:ext cx="3457280" cy="15842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29" spc="147">
                <a:gradFill>
                  <a:gsLst>
                    <a:gs pos="0">
                      <a:srgbClr val="FFFFFF">
                        <a:alpha val="50000"/>
                      </a:srgbClr>
                    </a:gs>
                    <a:gs pos="86000">
                      <a:srgbClr val="FFFFFF">
                        <a:alpha val="50000"/>
                      </a:srgbClr>
                    </a:gs>
                  </a:gsLst>
                  <a:lin ang="5400000" scaled="0"/>
                </a:gradFill>
              </a:rPr>
              <a:t>MICROSOFT CONFIDENTIAL – INTERNAL ONLY</a:t>
            </a:r>
          </a:p>
        </p:txBody>
      </p:sp>
      <p:sp>
        <p:nvSpPr>
          <p:cNvPr id="15" name="Text Placeholder 16"/>
          <p:cNvSpPr>
            <a:spLocks noGrp="1"/>
          </p:cNvSpPr>
          <p:nvPr>
            <p:ph type="body" sz="quarter" idx="13" hasCustomPrompt="1"/>
          </p:nvPr>
        </p:nvSpPr>
        <p:spPr>
          <a:xfrm>
            <a:off x="8336910" y="280362"/>
            <a:ext cx="3585699" cy="452654"/>
          </a:xfrm>
        </p:spPr>
        <p:txBody>
          <a:bodyPr/>
          <a:lstStyle>
            <a:lvl1pPr marL="0" indent="0" algn="r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/>
              <a:t>Session Code</a:t>
            </a:r>
          </a:p>
        </p:txBody>
      </p:sp>
      <p:sp>
        <p:nvSpPr>
          <p:cNvPr id="10" name="Text Placeholder 16"/>
          <p:cNvSpPr>
            <a:spLocks noGrp="1"/>
          </p:cNvSpPr>
          <p:nvPr>
            <p:ph type="body" sz="quarter" idx="14" hasCustomPrompt="1"/>
          </p:nvPr>
        </p:nvSpPr>
        <p:spPr>
          <a:xfrm>
            <a:off x="274546" y="5927467"/>
            <a:ext cx="3585699" cy="452654"/>
          </a:xfrm>
        </p:spPr>
        <p:txBody>
          <a:bodyPr/>
          <a:lstStyle>
            <a:lvl1pPr marL="0" indent="0" algn="l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/>
              <a:t>Yammer hashtag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48213" y="470067"/>
            <a:ext cx="1421436" cy="300619"/>
          </a:xfrm>
          <a:prstGeom prst="rect">
            <a:avLst/>
          </a:prstGeom>
        </p:spPr>
      </p:pic>
    </p:spTree>
    <p:extLst/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fidentialit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/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Box 7"/>
          <p:cNvSpPr txBox="1"/>
          <p:nvPr userDrawn="1"/>
        </p:nvSpPr>
        <p:spPr bwMode="white">
          <a:xfrm>
            <a:off x="4332001" y="6566898"/>
            <a:ext cx="3527998" cy="15842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29" spc="147">
                <a:gradFill>
                  <a:gsLst>
                    <a:gs pos="0">
                      <a:srgbClr val="505050">
                        <a:alpha val="50000"/>
                      </a:srgbClr>
                    </a:gs>
                    <a:gs pos="86000">
                      <a:srgbClr val="505050">
                        <a:alpha val="50000"/>
                      </a:srgbClr>
                    </a:gs>
                  </a:gsLst>
                  <a:lin ang="5400000" scaled="0"/>
                </a:gradFill>
              </a:rPr>
              <a:t>MICROSOFT CONFIDENTIAL – INTERNAL ONLY</a:t>
            </a:r>
          </a:p>
        </p:txBody>
      </p:sp>
    </p:spTree>
    <p:extLst/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27273-82A0-4F03-B551-F05C0A270C9F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363C5-1D77-4ABE-8C60-573DC6EF2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54474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Box 7"/>
          <p:cNvSpPr txBox="1"/>
          <p:nvPr userDrawn="1"/>
        </p:nvSpPr>
        <p:spPr bwMode="white">
          <a:xfrm>
            <a:off x="4332001" y="6566898"/>
            <a:ext cx="3527998" cy="15842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29" spc="147">
                <a:gradFill>
                  <a:gsLst>
                    <a:gs pos="0">
                      <a:srgbClr val="505050">
                        <a:alpha val="50000"/>
                      </a:srgbClr>
                    </a:gs>
                    <a:gs pos="86000">
                      <a:srgbClr val="505050">
                        <a:alpha val="50000"/>
                      </a:srgbClr>
                    </a:gs>
                  </a:gsLst>
                  <a:lin ang="5400000" scaled="0"/>
                </a:gradFill>
              </a:rPr>
              <a:t>MICROSOFT CONFIDENTIAL – INTERNAL ONLY</a:t>
            </a:r>
          </a:p>
        </p:txBody>
      </p:sp>
    </p:spTree>
    <p:extLst/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TextBox 7"/>
          <p:cNvSpPr txBox="1"/>
          <p:nvPr userDrawn="1"/>
        </p:nvSpPr>
        <p:spPr bwMode="white">
          <a:xfrm>
            <a:off x="4332001" y="6566898"/>
            <a:ext cx="3527998" cy="15842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29" spc="147">
                <a:gradFill>
                  <a:gsLst>
                    <a:gs pos="0">
                      <a:srgbClr val="505050">
                        <a:alpha val="50000"/>
                      </a:srgbClr>
                    </a:gs>
                    <a:gs pos="86000">
                      <a:srgbClr val="505050">
                        <a:alpha val="50000"/>
                      </a:srgbClr>
                    </a:gs>
                  </a:gsLst>
                  <a:lin ang="5400000" scaled="0"/>
                </a:gradFill>
              </a:rPr>
              <a:t>MICROSOFT CONFIDENTIAL – INTERNAL ONLY</a:t>
            </a:r>
          </a:p>
        </p:txBody>
      </p:sp>
    </p:spTree>
    <p:extLst/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TextBox 7"/>
          <p:cNvSpPr txBox="1"/>
          <p:nvPr userDrawn="1"/>
        </p:nvSpPr>
        <p:spPr bwMode="white">
          <a:xfrm>
            <a:off x="4332001" y="6566898"/>
            <a:ext cx="3527998" cy="15842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29" spc="147">
                <a:gradFill>
                  <a:gsLst>
                    <a:gs pos="0">
                      <a:srgbClr val="505050">
                        <a:alpha val="50000"/>
                      </a:srgbClr>
                    </a:gs>
                    <a:gs pos="86000">
                      <a:srgbClr val="505050">
                        <a:alpha val="50000"/>
                      </a:srgbClr>
                    </a:gs>
                  </a:gsLst>
                  <a:lin ang="5400000" scaled="0"/>
                </a:gradFill>
              </a:rPr>
              <a:t>MICROSOFT CONFIDENTIAL – INTERNAL ONLY</a:t>
            </a:r>
          </a:p>
        </p:txBody>
      </p:sp>
    </p:spTree>
    <p:extLst/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Box 7"/>
          <p:cNvSpPr txBox="1"/>
          <p:nvPr userDrawn="1"/>
        </p:nvSpPr>
        <p:spPr bwMode="white">
          <a:xfrm>
            <a:off x="4332001" y="6566898"/>
            <a:ext cx="3527998" cy="15842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29" spc="147">
                <a:gradFill>
                  <a:gsLst>
                    <a:gs pos="0">
                      <a:srgbClr val="505050">
                        <a:alpha val="50000"/>
                      </a:srgbClr>
                    </a:gs>
                    <a:gs pos="86000">
                      <a:srgbClr val="505050">
                        <a:alpha val="50000"/>
                      </a:srgbClr>
                    </a:gs>
                  </a:gsLst>
                  <a:lin ang="5400000" scaled="0"/>
                </a:gradFill>
              </a:rPr>
              <a:t>MICROSOFT CONFIDENTIAL – INTERNAL ONLY</a:t>
            </a:r>
          </a:p>
        </p:txBody>
      </p:sp>
    </p:spTree>
    <p:extLst/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Box 7"/>
          <p:cNvSpPr txBox="1"/>
          <p:nvPr userDrawn="1"/>
        </p:nvSpPr>
        <p:spPr bwMode="white">
          <a:xfrm>
            <a:off x="4332001" y="6566898"/>
            <a:ext cx="3527998" cy="15842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29" spc="147">
                <a:gradFill>
                  <a:gsLst>
                    <a:gs pos="0">
                      <a:srgbClr val="505050">
                        <a:alpha val="50000"/>
                      </a:srgbClr>
                    </a:gs>
                    <a:gs pos="86000">
                      <a:srgbClr val="505050">
                        <a:alpha val="50000"/>
                      </a:srgbClr>
                    </a:gs>
                  </a:gsLst>
                  <a:lin ang="5400000" scaled="0"/>
                </a:gradFill>
              </a:rPr>
              <a:t>MICROSOFT CONFIDENTIAL – INTERNAL ONLY</a:t>
            </a:r>
          </a:p>
        </p:txBody>
      </p:sp>
    </p:spTree>
    <p:extLst/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Box 7"/>
          <p:cNvSpPr txBox="1"/>
          <p:nvPr userDrawn="1"/>
        </p:nvSpPr>
        <p:spPr bwMode="white">
          <a:xfrm>
            <a:off x="4332001" y="6566898"/>
            <a:ext cx="3527998" cy="15842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29" spc="147">
                <a:gradFill>
                  <a:gsLst>
                    <a:gs pos="0">
                      <a:srgbClr val="505050">
                        <a:alpha val="50000"/>
                      </a:srgbClr>
                    </a:gs>
                    <a:gs pos="86000">
                      <a:srgbClr val="505050">
                        <a:alpha val="50000"/>
                      </a:srgbClr>
                    </a:gs>
                  </a:gsLst>
                  <a:lin ang="5400000" scaled="0"/>
                </a:gradFill>
              </a:rPr>
              <a:t>MICROSOFT CONFIDENTIAL – INTERNAL ONLY</a:t>
            </a:r>
          </a:p>
        </p:txBody>
      </p:sp>
    </p:spTree>
    <p:extLst/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Box 7"/>
          <p:cNvSpPr txBox="1"/>
          <p:nvPr userDrawn="1"/>
        </p:nvSpPr>
        <p:spPr bwMode="white">
          <a:xfrm>
            <a:off x="4332001" y="6566898"/>
            <a:ext cx="3527998" cy="15842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29" spc="147">
                <a:gradFill>
                  <a:gsLst>
                    <a:gs pos="0">
                      <a:srgbClr val="505050">
                        <a:alpha val="50000"/>
                      </a:srgbClr>
                    </a:gs>
                    <a:gs pos="86000">
                      <a:srgbClr val="505050">
                        <a:alpha val="50000"/>
                      </a:srgbClr>
                    </a:gs>
                  </a:gsLst>
                  <a:lin ang="5400000" scaled="0"/>
                </a:gradFill>
              </a:rPr>
              <a:t>MICROSOFT CONFIDENTIAL – INTERNAL ONLY</a:t>
            </a:r>
          </a:p>
        </p:txBody>
      </p:sp>
    </p:spTree>
    <p:extLst/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Box 7"/>
          <p:cNvSpPr txBox="1"/>
          <p:nvPr userDrawn="1"/>
        </p:nvSpPr>
        <p:spPr bwMode="white">
          <a:xfrm>
            <a:off x="4332001" y="6566898"/>
            <a:ext cx="3527998" cy="15842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29" spc="147">
                <a:gradFill>
                  <a:gsLst>
                    <a:gs pos="0">
                      <a:srgbClr val="505050">
                        <a:alpha val="50000"/>
                      </a:srgbClr>
                    </a:gs>
                    <a:gs pos="86000">
                      <a:srgbClr val="505050">
                        <a:alpha val="50000"/>
                      </a:srgbClr>
                    </a:gs>
                  </a:gsLst>
                  <a:lin ang="5400000" scaled="0"/>
                </a:gradFill>
              </a:rPr>
              <a:t>MICROSOFT CONFIDENTIAL – INTERNAL ONLY</a:t>
            </a:r>
          </a:p>
        </p:txBody>
      </p:sp>
    </p:spTree>
    <p:extLst/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1186356"/>
            <a:ext cx="7171398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0" y="4773829"/>
            <a:ext cx="7171397" cy="724246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04953" y="298255"/>
            <a:ext cx="4322760" cy="6275864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 bwMode="white">
          <a:xfrm>
            <a:off x="4367360" y="6566898"/>
            <a:ext cx="3457280" cy="15842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29" spc="147">
                <a:gradFill>
                  <a:gsLst>
                    <a:gs pos="0">
                      <a:srgbClr val="FFFFFF">
                        <a:alpha val="50000"/>
                      </a:srgbClr>
                    </a:gs>
                    <a:gs pos="86000">
                      <a:srgbClr val="FFFFFF">
                        <a:alpha val="50000"/>
                      </a:srgbClr>
                    </a:gs>
                  </a:gsLst>
                  <a:lin ang="5400000" scaled="0"/>
                </a:gradFill>
              </a:rPr>
              <a:t>MICROSOFT CONFIDENTIAL – INTERNAL ONLY</a:t>
            </a:r>
          </a:p>
        </p:txBody>
      </p:sp>
    </p:spTree>
    <p:extLst/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Vide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1186356"/>
            <a:ext cx="4481416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Video title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23" y="3343634"/>
            <a:ext cx="12191377" cy="3043622"/>
          </a:xfrm>
          <a:prstGeom prst="rect">
            <a:avLst/>
          </a:prstGeom>
        </p:spPr>
      </p:pic>
      <p:sp>
        <p:nvSpPr>
          <p:cNvPr id="5" name="TextBox 7"/>
          <p:cNvSpPr txBox="1"/>
          <p:nvPr userDrawn="1"/>
        </p:nvSpPr>
        <p:spPr bwMode="white">
          <a:xfrm>
            <a:off x="4367360" y="6566898"/>
            <a:ext cx="3457280" cy="15842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29" spc="147">
                <a:gradFill>
                  <a:gsLst>
                    <a:gs pos="0">
                      <a:srgbClr val="FFFFFF">
                        <a:alpha val="50000"/>
                      </a:srgbClr>
                    </a:gs>
                    <a:gs pos="86000">
                      <a:srgbClr val="FFFFFF">
                        <a:alpha val="50000"/>
                      </a:srgbClr>
                    </a:gs>
                  </a:gsLst>
                  <a:lin ang="5400000" scaled="0"/>
                </a:gradFill>
              </a:rPr>
              <a:t>MICROSOFT CONFIDENTIAL – INTERNAL ONLY</a:t>
            </a:r>
          </a:p>
        </p:txBody>
      </p:sp>
    </p:spTree>
    <p:extLst/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27273-82A0-4F03-B551-F05C0A270C9F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363C5-1D77-4ABE-8C60-573DC6EF2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17197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 Accent Colo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/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 Accent Colo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/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act Layout_Accent Colo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71684" y="2084173"/>
            <a:ext cx="8058229" cy="1793104"/>
          </a:xfrm>
        </p:spPr>
        <p:txBody>
          <a:bodyPr/>
          <a:lstStyle>
            <a:lvl1pPr>
              <a:defRPr sz="5882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Box 7"/>
          <p:cNvSpPr txBox="1"/>
          <p:nvPr userDrawn="1"/>
        </p:nvSpPr>
        <p:spPr bwMode="white">
          <a:xfrm>
            <a:off x="4367360" y="6566898"/>
            <a:ext cx="3457280" cy="15842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29" spc="147">
                <a:gradFill>
                  <a:gsLst>
                    <a:gs pos="0">
                      <a:srgbClr val="FFFFFF">
                        <a:alpha val="50000"/>
                      </a:srgbClr>
                    </a:gs>
                    <a:gs pos="86000">
                      <a:srgbClr val="FFFFFF">
                        <a:alpha val="50000"/>
                      </a:srgbClr>
                    </a:gs>
                  </a:gsLst>
                  <a:lin ang="5400000" scaled="0"/>
                </a:gradFill>
              </a:rPr>
              <a:t>MICROSOFT CONFIDENTIAL – INTERNAL ONLY</a:t>
            </a:r>
          </a:p>
        </p:txBody>
      </p:sp>
    </p:spTree>
    <p:extLst/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Layout_Accent Colo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1165664" y="2084173"/>
            <a:ext cx="9860672" cy="899665"/>
          </a:xfrm>
        </p:spPr>
        <p:txBody>
          <a:bodyPr/>
          <a:lstStyle>
            <a:lvl1pPr marL="277008" indent="-277008">
              <a:tabLst>
                <a:tab pos="277008" algn="l"/>
              </a:tabLst>
              <a:defRPr sz="5882" baseline="0"/>
            </a:lvl1pPr>
          </a:lstStyle>
          <a:p>
            <a:r>
              <a:rPr lang="en-US"/>
              <a:t>“	Add a quote here. Design is easier than it looks, and more important than it seems.”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647788" y="4773813"/>
            <a:ext cx="5378549" cy="1050156"/>
          </a:xfrm>
        </p:spPr>
        <p:txBody>
          <a:bodyPr/>
          <a:lstStyle>
            <a:lvl1pPr marL="0" indent="0" algn="r">
              <a:spcBef>
                <a:spcPts val="0"/>
              </a:spcBef>
              <a:buNone/>
              <a:defRPr sz="3137" baseline="0">
                <a:latin typeface="+mj-lt"/>
              </a:defRPr>
            </a:lvl1pPr>
          </a:lstStyle>
          <a:p>
            <a:pPr lvl="0"/>
            <a:r>
              <a:rPr lang="en-US"/>
              <a:t>Author’s Name</a:t>
            </a:r>
          </a:p>
          <a:p>
            <a:pPr lvl="0"/>
            <a:r>
              <a:rPr lang="en-US"/>
              <a:t>Title</a:t>
            </a:r>
          </a:p>
        </p:txBody>
      </p:sp>
      <p:sp>
        <p:nvSpPr>
          <p:cNvPr id="5" name="TextBox 7"/>
          <p:cNvSpPr txBox="1"/>
          <p:nvPr userDrawn="1"/>
        </p:nvSpPr>
        <p:spPr bwMode="white">
          <a:xfrm>
            <a:off x="4332001" y="6566898"/>
            <a:ext cx="3527998" cy="15842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29" spc="147">
                <a:gradFill>
                  <a:gsLst>
                    <a:gs pos="0">
                      <a:srgbClr val="FFFFFF">
                        <a:alpha val="50000"/>
                      </a:srgbClr>
                    </a:gs>
                    <a:gs pos="86000">
                      <a:srgbClr val="FFFFFF">
                        <a:alpha val="50000"/>
                      </a:srgbClr>
                    </a:gs>
                  </a:gsLst>
                  <a:lin ang="5400000" scaled="0"/>
                </a:gradFill>
              </a:rPr>
              <a:t>MICROSOFT CONFIDENTIAL – INTERNAL ONLY</a:t>
            </a:r>
          </a:p>
        </p:txBody>
      </p:sp>
    </p:spTree>
    <p:extLst/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1" y="1217195"/>
            <a:ext cx="5378548" cy="1973570"/>
          </a:xfrm>
        </p:spPr>
        <p:txBody>
          <a:bodyPr>
            <a:spAutoFit/>
          </a:bodyPr>
          <a:lstStyle>
            <a:lvl1pPr>
              <a:defRPr sz="647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097556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/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Accent Colo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7"/>
          <p:cNvSpPr txBox="1"/>
          <p:nvPr userDrawn="1"/>
        </p:nvSpPr>
        <p:spPr bwMode="white">
          <a:xfrm>
            <a:off x="4332001" y="6566898"/>
            <a:ext cx="3527998" cy="15842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29" spc="147">
                <a:gradFill>
                  <a:gsLst>
                    <a:gs pos="0">
                      <a:srgbClr val="FFFFFF">
                        <a:alpha val="50000"/>
                      </a:srgbClr>
                    </a:gs>
                    <a:gs pos="86000">
                      <a:srgbClr val="FFFFFF">
                        <a:alpha val="50000"/>
                      </a:srgbClr>
                    </a:gs>
                  </a:gsLst>
                  <a:lin ang="5400000" scaled="0"/>
                </a:gradFill>
              </a:rPr>
              <a:t>MICROSOFT CONFIDENTIAL – INTERNAL ONLY</a:t>
            </a:r>
          </a:p>
        </p:txBody>
      </p:sp>
    </p:spTree>
    <p:extLst/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Accent Colo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7"/>
          <p:cNvSpPr txBox="1"/>
          <p:nvPr userDrawn="1"/>
        </p:nvSpPr>
        <p:spPr bwMode="white">
          <a:xfrm>
            <a:off x="4332001" y="6566898"/>
            <a:ext cx="3527998" cy="15842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29" spc="147">
                <a:gradFill>
                  <a:gsLst>
                    <a:gs pos="0">
                      <a:srgbClr val="FFFFFF">
                        <a:alpha val="50000"/>
                      </a:srgbClr>
                    </a:gs>
                    <a:gs pos="86000">
                      <a:srgbClr val="FFFFFF">
                        <a:alpha val="50000"/>
                      </a:srgbClr>
                    </a:gs>
                  </a:gsLst>
                  <a:lin ang="5400000" scaled="0"/>
                </a:gradFill>
              </a:rPr>
              <a:t>MICROSOFT CONFIDENTIAL – INTERNAL ONLY</a:t>
            </a:r>
          </a:p>
        </p:txBody>
      </p:sp>
    </p:spTree>
    <p:extLst/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</a:pPr>
            <a:endParaRPr lang="en-US" sz="1765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97322"/>
            <a:ext cx="11653522" cy="1956973"/>
          </a:xfrm>
        </p:spPr>
        <p:txBody>
          <a:bodyPr/>
          <a:lstStyle>
            <a:lvl1pPr marL="0" indent="0">
              <a:buNone/>
              <a:defRPr sz="3235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3972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73090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79851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30292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/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logo slide_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69239" y="6171616"/>
            <a:ext cx="11653522" cy="39531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43428" rIns="179285" bIns="143428" numCol="1" anchor="t" anchorCtr="0" compatLnSpc="1">
            <a:prstTxWarp prst="textNoShape">
              <a:avLst/>
            </a:prstTxWarp>
            <a:spAutoFit/>
          </a:bodyPr>
          <a:lstStyle/>
          <a:p>
            <a:pPr defTabSz="913924" eaLnBrk="0" hangingPunct="0"/>
            <a:r>
              <a:rPr lang="en-US" sz="686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48213" y="470067"/>
            <a:ext cx="1421436" cy="300619"/>
          </a:xfrm>
          <a:prstGeom prst="rect">
            <a:avLst/>
          </a:prstGeom>
        </p:spPr>
      </p:pic>
    </p:spTree>
    <p:extLst/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ck Note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/>
              <a:t>Use this Layout for Speaker Notes slides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/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27273-82A0-4F03-B551-F05C0A270C9F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363C5-1D77-4ABE-8C60-573DC6EF2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874465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19248" y="1088983"/>
            <a:ext cx="11151917" cy="1508105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400"/>
              </a:spcBef>
              <a:buNone/>
              <a:defRPr sz="380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  <a:latin typeface="+mj-lt"/>
              </a:defRPr>
            </a:lvl1pPr>
            <a:lvl2pPr marL="0" indent="0">
              <a:buNone/>
              <a:defRPr sz="200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</a:defRPr>
            </a:lvl2pPr>
            <a:lvl3pPr marL="231730" indent="0">
              <a:buNone/>
              <a:defRPr sz="160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</a:defRPr>
            </a:lvl3pPr>
            <a:lvl4pPr marL="457112" indent="0">
              <a:buNone/>
              <a:defRPr sz="120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</a:defRPr>
            </a:lvl4pPr>
            <a:lvl5pPr marL="693604" indent="0">
              <a:buNone/>
              <a:defRPr sz="100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/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/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Black Note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9"/>
            <a:ext cx="11653523" cy="2214043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1"/>
              </a:buClr>
              <a:buSzPct val="90000"/>
              <a:buFont typeface="Arial" pitchFamily="34" charset="0"/>
              <a:buNone/>
              <a:defRPr sz="352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  <a:lvl2pPr marL="284593" indent="0">
              <a:buClr>
                <a:schemeClr val="tx1"/>
              </a:buClr>
              <a:buSzPct val="90000"/>
              <a:buFont typeface="Arial" pitchFamily="34" charset="0"/>
              <a:buNone/>
              <a:defRPr sz="313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2pPr>
            <a:lvl3pPr marL="559854" indent="0">
              <a:buClr>
                <a:schemeClr val="tx1"/>
              </a:buClr>
              <a:buSzPct val="90000"/>
              <a:buFont typeface="Arial" pitchFamily="34" charset="0"/>
              <a:buNone/>
              <a:defRPr sz="2744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3pPr>
            <a:lvl4pPr marL="844448" indent="0">
              <a:buClr>
                <a:schemeClr val="tx1"/>
              </a:buClr>
              <a:buSzPct val="90000"/>
              <a:buFont typeface="Arial" pitchFamily="34" charset="0"/>
              <a:buNone/>
              <a:defRPr sz="2352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4pPr>
            <a:lvl5pPr marL="1068391" indent="0">
              <a:buClr>
                <a:schemeClr val="tx1"/>
              </a:buClr>
              <a:buSzPct val="90000"/>
              <a:buFont typeface="Arial" pitchFamily="34" charset="0"/>
              <a:buNone/>
              <a:defRPr sz="196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5pPr>
          </a:lstStyle>
          <a:p>
            <a:pPr lvl="0"/>
            <a:r>
              <a:rPr lang="en-US"/>
              <a:t>Use this Layout for Speaker Notes slides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Light" panose="020B0502040204020203" pitchFamily="34" charset="0"/>
                <a:ea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/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Single Column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74639"/>
            <a:ext cx="11653523" cy="912980"/>
          </a:xfrm>
        </p:spPr>
        <p:txBody>
          <a:bodyPr lIns="182880" tIns="0" rIns="0" bIns="0" anchor="ctr" anchorCtr="0">
            <a:noAutofit/>
          </a:bodyPr>
          <a:lstStyle>
            <a:lvl1pPr algn="l">
              <a:defRPr sz="5291" cap="none" baseline="0">
                <a:solidFill>
                  <a:schemeClr val="accent1"/>
                </a:solidFill>
                <a:latin typeface="Segoe UI Light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Slide heading goes here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" y="6566931"/>
            <a:ext cx="538477" cy="292874"/>
          </a:xfrm>
        </p:spPr>
        <p:txBody>
          <a:bodyPr lIns="0" tIns="0" rIns="0" bIns="0"/>
          <a:lstStyle>
            <a:lvl1pPr algn="ctr">
              <a:defRPr sz="1077">
                <a:solidFill>
                  <a:schemeClr val="tx2"/>
                </a:solidFill>
                <a:latin typeface="Segoe Pro" panose="020B0502040504020203" pitchFamily="34" charset="0"/>
              </a:defRPr>
            </a:lvl1pPr>
          </a:lstStyle>
          <a:p>
            <a:pPr defTabSz="914367"/>
            <a:fld id="{63863B58-CBB8-49E9-BA96-0A2E095CB188}" type="slidenum">
              <a:rPr lang="en-US" smtClean="0">
                <a:solidFill>
                  <a:srgbClr val="68217A"/>
                </a:solidFill>
              </a:rPr>
              <a:pPr defTabSz="914367"/>
              <a:t>‹#›</a:t>
            </a:fld>
            <a:endParaRPr lang="en-US">
              <a:solidFill>
                <a:srgbClr val="68217A"/>
              </a:solidFill>
            </a:endParaRP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/>
          </p:nvPr>
        </p:nvSpPr>
        <p:spPr>
          <a:xfrm>
            <a:off x="269239" y="1337047"/>
            <a:ext cx="11653523" cy="542906"/>
          </a:xfrm>
        </p:spPr>
        <p:txBody>
          <a:bodyPr lIns="182880" tIns="0" rIns="0" bIns="0"/>
          <a:lstStyle>
            <a:lvl1pPr>
              <a:lnSpc>
                <a:spcPct val="90000"/>
              </a:lnSpc>
              <a:spcBef>
                <a:spcPts val="1175"/>
              </a:spcBef>
              <a:spcAft>
                <a:spcPts val="1175"/>
              </a:spcAft>
              <a:defRPr sz="3919" baseline="0">
                <a:solidFill>
                  <a:schemeClr val="tx1"/>
                </a:solidFill>
                <a:latin typeface="Segoe UI Light" pitchFamily="34" charset="0"/>
              </a:defRPr>
            </a:lvl1pPr>
            <a:lvl2pPr marL="0" marR="0" indent="0" algn="l" defTabSz="1183993" rtl="0" eaLnBrk="1" fontAlgn="auto" latinLnBrk="0" hangingPunct="1">
              <a:lnSpc>
                <a:spcPct val="90000"/>
              </a:lnSpc>
              <a:spcBef>
                <a:spcPts val="1175"/>
              </a:spcBef>
              <a:spcAft>
                <a:spcPts val="1175"/>
              </a:spcAft>
              <a:buClrTx/>
              <a:buSzTx/>
              <a:buFontTx/>
              <a:buNone/>
              <a:tabLst/>
              <a:defRPr baseline="0">
                <a:solidFill>
                  <a:schemeClr val="tx1"/>
                </a:solidFill>
              </a:defRPr>
            </a:lvl2pPr>
            <a:lvl3pPr marL="0" indent="0">
              <a:defRPr/>
            </a:lvl3pPr>
            <a:lvl4pPr marL="0" indent="0">
              <a:defRPr/>
            </a:lvl4pPr>
            <a:lvl5pPr marL="0" indent="0">
              <a:defRPr/>
            </a:lvl5pPr>
          </a:lstStyle>
          <a:p>
            <a:endParaRPr lang="en-US"/>
          </a:p>
        </p:txBody>
      </p:sp>
    </p:spTree>
    <p:extLst/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914367"/>
            <a:fld id="{FB2ED993-6719-40D7-973F-58059DCACE95}" type="datetimeFigureOut">
              <a:rPr lang="en-US" smtClean="0">
                <a:solidFill>
                  <a:srgbClr val="000000"/>
                </a:solidFill>
              </a:rPr>
              <a:pPr defTabSz="914367"/>
              <a:t>9/27/2018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367"/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14367"/>
            <a:fld id="{BD4C8C2B-26F6-4A2E-AD36-8078346D0C29}" type="slidenum">
              <a:rPr lang="en-US" smtClean="0">
                <a:solidFill>
                  <a:srgbClr val="000000"/>
                </a:solidFill>
              </a:rPr>
              <a:pPr defTabSz="914367"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/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Only - for images, video, etc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367"/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14367"/>
            <a:fld id="{512ED7FD-B62D-45E0-9FE6-5369AB61B87C}" type="slidenum">
              <a:rPr lang="en-US" smtClean="0">
                <a:solidFill>
                  <a:srgbClr val="000000"/>
                </a:solidFill>
              </a:rPr>
              <a:pPr defTabSz="914367"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504" y="6177868"/>
            <a:ext cx="1828801" cy="672712"/>
          </a:xfrm>
          <a:prstGeom prst="rect">
            <a:avLst/>
          </a:prstGeom>
        </p:spPr>
      </p:pic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266701" y="119190"/>
            <a:ext cx="11658600" cy="914400"/>
          </a:xfrm>
          <a:prstGeom prst="rect">
            <a:avLst/>
          </a:prstGeom>
        </p:spPr>
        <p:txBody>
          <a:bodyPr vert="horz" lIns="137160" tIns="109728" rIns="137160" bIns="109728" rtlCol="0" anchor="ctr" anchorCtr="0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</p:spTree>
    <p:extLst/>
  </p:cSld>
  <p:clrMapOvr>
    <a:masterClrMapping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-1" y="0"/>
            <a:ext cx="12191999" cy="6858000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 bwMode="auto">
          <a:xfrm>
            <a:off x="272353" y="291068"/>
            <a:ext cx="6271861" cy="6275864"/>
          </a:xfrm>
          <a:prstGeom prst="rect">
            <a:avLst/>
          </a:prstGeom>
          <a:solidFill>
            <a:srgbClr val="0072C6">
              <a:alpha val="90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79150" tIns="143317" rIns="179150" bIns="143317"/>
          <a:lstStyle/>
          <a:p>
            <a:pPr marL="0" marR="0" lvl="0" indent="0" algn="ctr" defTabSz="913345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399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6" name="Picture 6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784" y="470067"/>
            <a:ext cx="1279273" cy="2801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le 1"/>
          <p:cNvSpPr>
            <a:spLocks noGrp="1"/>
          </p:cNvSpPr>
          <p:nvPr>
            <p:ph type="ctrTitle"/>
          </p:nvPr>
        </p:nvSpPr>
        <p:spPr>
          <a:xfrm>
            <a:off x="269246" y="1428409"/>
            <a:ext cx="5378548" cy="879910"/>
          </a:xfrm>
        </p:spPr>
        <p:txBody>
          <a:bodyPr/>
          <a:lstStyle>
            <a:lvl1pPr>
              <a:defRPr sz="5063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269307" y="4353456"/>
            <a:ext cx="5378487" cy="520548"/>
          </a:xfrm>
        </p:spPr>
        <p:txBody>
          <a:bodyPr/>
          <a:lstStyle>
            <a:lvl1pPr marL="0" indent="0" algn="l">
              <a:lnSpc>
                <a:spcPts val="2645"/>
              </a:lnSpc>
              <a:buNone/>
              <a:defRPr sz="2264">
                <a:solidFill>
                  <a:schemeClr val="bg1"/>
                </a:solidFill>
                <a:latin typeface="+mj-lt"/>
              </a:defRPr>
            </a:lvl1pPr>
            <a:lvl2pPr marL="4478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956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434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7912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391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686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347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5825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388782370"/>
      </p:ext>
    </p:extLst>
  </p:cSld>
  <p:clrMapOvr>
    <a:masterClrMapping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46174902"/>
      </p:ext>
    </p:extLst>
  </p:cSld>
  <p:clrMapOvr>
    <a:masterClrMapping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42" y="1189181"/>
            <a:ext cx="11653523" cy="1991233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99"/>
            </a:lvl2pPr>
            <a:lvl3pPr marL="223912" indent="0">
              <a:buNone/>
              <a:defRPr/>
            </a:lvl3pPr>
            <a:lvl4pPr marL="447820" indent="0">
              <a:buNone/>
              <a:defRPr/>
            </a:lvl4pPr>
            <a:lvl5pPr marL="67173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16724783"/>
      </p:ext>
    </p:extLst>
  </p:cSld>
  <p:clrMapOvr>
    <a:masterClrMapping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43" y="1550045"/>
            <a:ext cx="5692138" cy="5036493"/>
          </a:xfrm>
        </p:spPr>
        <p:txBody>
          <a:bodyPr>
            <a:noAutofit/>
          </a:bodyPr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99"/>
            </a:lvl2pPr>
            <a:lvl3pPr marL="223912" indent="0">
              <a:buNone/>
              <a:defRPr/>
            </a:lvl3pPr>
            <a:lvl4pPr marL="447820" indent="0">
              <a:buNone/>
              <a:defRPr/>
            </a:lvl4pPr>
            <a:lvl5pPr marL="67173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6230622" y="1550045"/>
            <a:ext cx="5692138" cy="5036493"/>
          </a:xfrm>
        </p:spPr>
        <p:txBody>
          <a:bodyPr>
            <a:noAutofit/>
          </a:bodyPr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99"/>
            </a:lvl2pPr>
            <a:lvl3pPr marL="223912" indent="0">
              <a:buNone/>
              <a:defRPr/>
            </a:lvl3pPr>
            <a:lvl4pPr marL="447820" indent="0">
              <a:buNone/>
              <a:defRPr/>
            </a:lvl4pPr>
            <a:lvl5pPr marL="67173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269242" y="1036638"/>
            <a:ext cx="11655840" cy="513407"/>
          </a:xfrm>
        </p:spPr>
        <p:txBody>
          <a:bodyPr/>
          <a:lstStyle>
            <a:lvl1pPr marL="0" indent="0">
              <a:buNone/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90594868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27273-82A0-4F03-B551-F05C0A270C9F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363C5-1D77-4ABE-8C60-573DC6EF2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485482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189181"/>
            <a:ext cx="11653523" cy="205900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7222805"/>
      </p:ext>
    </p:extLst>
  </p:cSld>
  <p:clrMapOvr>
    <a:masterClrMapping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2" y="1550045"/>
            <a:ext cx="11653523" cy="205900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69242" y="1036638"/>
            <a:ext cx="11655840" cy="513407"/>
          </a:xfrm>
        </p:spPr>
        <p:txBody>
          <a:bodyPr/>
          <a:lstStyle>
            <a:lvl1pPr marL="0" indent="0">
              <a:buNone/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75816984"/>
      </p:ext>
    </p:extLst>
  </p:cSld>
  <p:clrMapOvr>
    <a:masterClrMapping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3" y="1189181"/>
            <a:ext cx="5692138" cy="26090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230622" y="1189181"/>
            <a:ext cx="5692138" cy="26090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35412406"/>
      </p:ext>
    </p:extLst>
  </p:cSld>
  <p:clrMapOvr>
    <a:masterClrMapping/>
  </p:clrMapOvr>
  <p:transition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3" y="1550045"/>
            <a:ext cx="5692138" cy="25941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230622" y="1550045"/>
            <a:ext cx="5692138" cy="25941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269242" y="1036638"/>
            <a:ext cx="11655840" cy="513407"/>
          </a:xfrm>
        </p:spPr>
        <p:txBody>
          <a:bodyPr/>
          <a:lstStyle>
            <a:lvl1pPr marL="0" indent="0">
              <a:buNone/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130430"/>
      </p:ext>
    </p:extLst>
  </p:cSld>
  <p:clrMapOvr>
    <a:masterClrMapping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 w Right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3" y="1439780"/>
            <a:ext cx="5378548" cy="2008273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4"/>
            </a:lvl1pPr>
            <a:lvl2pPr marL="0" indent="0">
              <a:buNone/>
              <a:defRPr sz="2352"/>
            </a:lvl2pPr>
            <a:lvl3pPr marL="227077" indent="0">
              <a:buNone/>
              <a:tabLst/>
              <a:defRPr sz="1960"/>
            </a:lvl3pPr>
            <a:lvl4pPr marL="451040" indent="0">
              <a:buNone/>
              <a:defRPr/>
            </a:lvl4pPr>
            <a:lvl5pPr marL="671895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5871896" y="1439779"/>
            <a:ext cx="6051178" cy="716509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0015465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lumn Non-bulleted text w Right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3" y="1550047"/>
            <a:ext cx="5378548" cy="2008273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4"/>
            </a:lvl1pPr>
            <a:lvl2pPr marL="0" indent="0">
              <a:buNone/>
              <a:defRPr sz="2352"/>
            </a:lvl2pPr>
            <a:lvl3pPr marL="227077" indent="0">
              <a:buNone/>
              <a:tabLst/>
              <a:defRPr sz="1960"/>
            </a:lvl3pPr>
            <a:lvl4pPr marL="451040" indent="0">
              <a:buNone/>
              <a:defRPr/>
            </a:lvl4pPr>
            <a:lvl5pPr marL="671895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5871896" y="1550046"/>
            <a:ext cx="6051178" cy="716509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69242" y="1036638"/>
            <a:ext cx="11655840" cy="513407"/>
          </a:xfrm>
        </p:spPr>
        <p:txBody>
          <a:bodyPr/>
          <a:lstStyle>
            <a:lvl1pPr marL="0" indent="0">
              <a:buNone/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061767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67701969"/>
      </p:ext>
    </p:extLst>
  </p:cSld>
  <p:clrMapOvr>
    <a:masterClrMapping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69242" y="1036638"/>
            <a:ext cx="11655840" cy="513407"/>
          </a:xfrm>
        </p:spPr>
        <p:txBody>
          <a:bodyPr/>
          <a:lstStyle>
            <a:lvl1pPr marL="0" indent="0">
              <a:buNone/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72360494"/>
      </p:ext>
    </p:extLst>
  </p:cSld>
  <p:clrMapOvr>
    <a:masterClrMapping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031180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582616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27273-82A0-4F03-B551-F05C0A270C9F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363C5-1D77-4ABE-8C60-573DC6EF2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95722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hat Why How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 userDrawn="1"/>
        </p:nvSpPr>
        <p:spPr bwMode="auto">
          <a:xfrm>
            <a:off x="418643" y="1432851"/>
            <a:ext cx="11368873" cy="501898"/>
          </a:xfrm>
          <a:prstGeom prst="rect">
            <a:avLst/>
          </a:prstGeom>
          <a:solidFill>
            <a:schemeClr val="accent5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187" tIns="143351" rIns="179187" bIns="14335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sz="2352">
              <a:solidFill>
                <a:schemeClr val="bg1"/>
              </a:solidFill>
            </a:endParaRPr>
          </a:p>
        </p:txBody>
      </p:sp>
      <p:sp>
        <p:nvSpPr>
          <p:cNvPr id="11" name="Rectangle 10"/>
          <p:cNvSpPr/>
          <p:nvPr userDrawn="1"/>
        </p:nvSpPr>
        <p:spPr bwMode="auto">
          <a:xfrm>
            <a:off x="418643" y="2021658"/>
            <a:ext cx="11368873" cy="1075862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187" tIns="143351" rIns="179187" bIns="14335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sz="2352">
                <a:solidFill>
                  <a:schemeClr val="bg1"/>
                </a:solidFill>
                <a:latin typeface="+mj-lt"/>
              </a:rPr>
              <a:t>What</a:t>
            </a:r>
            <a:endParaRPr lang="en-US" sz="2352">
              <a:solidFill>
                <a:schemeClr val="bg1"/>
              </a:solidFill>
            </a:endParaRPr>
          </a:p>
        </p:txBody>
      </p:sp>
      <p:sp>
        <p:nvSpPr>
          <p:cNvPr id="12" name="Rectangle 11"/>
          <p:cNvSpPr/>
          <p:nvPr userDrawn="1"/>
        </p:nvSpPr>
        <p:spPr bwMode="auto">
          <a:xfrm>
            <a:off x="418640" y="3174746"/>
            <a:ext cx="11366667" cy="2306207"/>
          </a:xfrm>
          <a:prstGeom prst="rect">
            <a:avLst/>
          </a:prstGeom>
          <a:solidFill>
            <a:srgbClr val="0078D7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187" tIns="143351" rIns="179187" bIns="14335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sz="2352">
                <a:solidFill>
                  <a:schemeClr val="bg1"/>
                </a:solidFill>
                <a:latin typeface="+mj-lt"/>
              </a:rPr>
              <a:t>How</a:t>
            </a:r>
            <a:endParaRPr lang="en-US" sz="3526">
              <a:solidFill>
                <a:schemeClr val="bg1"/>
              </a:solidFill>
              <a:latin typeface="+mj-lt"/>
            </a:endParaRP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2420700" y="1213864"/>
            <a:ext cx="14900" cy="5502495"/>
          </a:xfrm>
          <a:prstGeom prst="line">
            <a:avLst/>
          </a:prstGeom>
          <a:ln w="76200">
            <a:solidFill>
              <a:schemeClr val="bg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2510300" y="2069049"/>
            <a:ext cx="4631528" cy="981082"/>
          </a:xfrm>
        </p:spPr>
        <p:txBody>
          <a:bodyPr anchor="ctr" anchorCtr="0">
            <a:noAutofit/>
          </a:bodyPr>
          <a:lstStyle>
            <a:lvl1pPr marL="0" indent="0">
              <a:buNone/>
              <a:defRPr sz="1960">
                <a:solidFill>
                  <a:srgbClr val="FFFFFF"/>
                </a:solidFill>
                <a:latin typeface="+mn-lt"/>
              </a:defRPr>
            </a:lvl1pPr>
            <a:lvl3pPr marL="559912" indent="0">
              <a:buFont typeface="Arial"/>
              <a:buNone/>
              <a:defRPr/>
            </a:lvl3pPr>
          </a:lstStyle>
          <a:p>
            <a:pPr lvl="0"/>
            <a:r>
              <a:rPr lang="en-US"/>
              <a:t>Table text here</a:t>
            </a:r>
          </a:p>
        </p:txBody>
      </p:sp>
      <p:sp>
        <p:nvSpPr>
          <p:cNvPr id="18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2510300" y="3837312"/>
            <a:ext cx="4631528" cy="981082"/>
          </a:xfrm>
        </p:spPr>
        <p:txBody>
          <a:bodyPr anchor="ctr" anchorCtr="0">
            <a:noAutofit/>
          </a:bodyPr>
          <a:lstStyle>
            <a:lvl1pPr marL="0" indent="0">
              <a:buNone/>
              <a:defRPr sz="1960">
                <a:solidFill>
                  <a:srgbClr val="FFFFFF"/>
                </a:solidFill>
                <a:latin typeface="+mn-lt"/>
              </a:defRPr>
            </a:lvl1pPr>
            <a:lvl3pPr marL="559912" indent="0">
              <a:buFont typeface="Arial"/>
              <a:buNone/>
              <a:defRPr/>
            </a:lvl3pPr>
          </a:lstStyle>
          <a:p>
            <a:pPr lvl="0"/>
            <a:r>
              <a:rPr lang="en-US"/>
              <a:t>Table text here</a:t>
            </a:r>
          </a:p>
        </p:txBody>
      </p:sp>
      <p:sp>
        <p:nvSpPr>
          <p:cNvPr id="22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2510300" y="1511868"/>
            <a:ext cx="4631528" cy="343864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960">
                <a:solidFill>
                  <a:srgbClr val="FFFFFF"/>
                </a:solidFill>
                <a:latin typeface="+mn-lt"/>
              </a:defRPr>
            </a:lvl1pPr>
            <a:lvl3pPr marL="559912" indent="0">
              <a:buFont typeface="Arial"/>
              <a:buNone/>
              <a:defRPr/>
            </a:lvl3pPr>
          </a:lstStyle>
          <a:p>
            <a:pPr lvl="0"/>
            <a:r>
              <a:rPr lang="en-US"/>
              <a:t>Analyze</a:t>
            </a:r>
          </a:p>
        </p:txBody>
      </p:sp>
      <p:sp>
        <p:nvSpPr>
          <p:cNvPr id="23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7141829" y="2069049"/>
            <a:ext cx="4631528" cy="981082"/>
          </a:xfrm>
        </p:spPr>
        <p:txBody>
          <a:bodyPr anchor="ctr" anchorCtr="0">
            <a:noAutofit/>
          </a:bodyPr>
          <a:lstStyle>
            <a:lvl1pPr marL="0" indent="0">
              <a:buNone/>
              <a:defRPr sz="1960">
                <a:solidFill>
                  <a:srgbClr val="FFFFFF"/>
                </a:solidFill>
                <a:latin typeface="+mn-lt"/>
              </a:defRPr>
            </a:lvl1pPr>
            <a:lvl3pPr marL="559912" indent="0">
              <a:buFont typeface="Arial"/>
              <a:buNone/>
              <a:defRPr/>
            </a:lvl3pPr>
          </a:lstStyle>
          <a:p>
            <a:pPr lvl="0"/>
            <a:r>
              <a:rPr lang="en-US"/>
              <a:t>Table text here</a:t>
            </a:r>
          </a:p>
        </p:txBody>
      </p:sp>
      <p:sp>
        <p:nvSpPr>
          <p:cNvPr id="24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7141829" y="3837312"/>
            <a:ext cx="4631528" cy="981082"/>
          </a:xfrm>
        </p:spPr>
        <p:txBody>
          <a:bodyPr anchor="ctr" anchorCtr="0">
            <a:noAutofit/>
          </a:bodyPr>
          <a:lstStyle>
            <a:lvl1pPr marL="0" indent="0">
              <a:buNone/>
              <a:defRPr sz="1960">
                <a:solidFill>
                  <a:srgbClr val="FFFFFF"/>
                </a:solidFill>
                <a:latin typeface="+mn-lt"/>
              </a:defRPr>
            </a:lvl1pPr>
            <a:lvl3pPr marL="559912" indent="0">
              <a:buFont typeface="Arial"/>
              <a:buNone/>
              <a:defRPr/>
            </a:lvl3pPr>
          </a:lstStyle>
          <a:p>
            <a:pPr lvl="0"/>
            <a:r>
              <a:rPr lang="en-US"/>
              <a:t>Table text here</a:t>
            </a:r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6" hasCustomPrompt="1"/>
          </p:nvPr>
        </p:nvSpPr>
        <p:spPr>
          <a:xfrm>
            <a:off x="7141829" y="1511868"/>
            <a:ext cx="4631528" cy="343864"/>
          </a:xfrm>
        </p:spPr>
        <p:txBody>
          <a:bodyPr anchor="ctr" anchorCtr="0">
            <a:noAutofit/>
          </a:bodyPr>
          <a:lstStyle>
            <a:lvl1pPr marL="0" indent="0"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None/>
              <a:defRPr sz="1960">
                <a:solidFill>
                  <a:srgbClr val="FFFFFF"/>
                </a:solidFill>
                <a:latin typeface="+mn-lt"/>
              </a:defRPr>
            </a:lvl1pPr>
            <a:lvl3pPr marL="559912" indent="0">
              <a:buFont typeface="Arial"/>
              <a:buNone/>
              <a:defRPr/>
            </a:lvl3pPr>
          </a:lstStyle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960">
                <a:solidFill>
                  <a:schemeClr val="bg1"/>
                </a:solidFill>
                <a:ea typeface="Segoe UI" pitchFamily="34" charset="0"/>
                <a:cs typeface="Segoe UI" pitchFamily="34" charset="0"/>
              </a:rPr>
              <a:t>Internet Edge</a:t>
            </a:r>
          </a:p>
        </p:txBody>
      </p:sp>
      <p:cxnSp>
        <p:nvCxnSpPr>
          <p:cNvPr id="26" name="Straight Connector 25"/>
          <p:cNvCxnSpPr/>
          <p:nvPr userDrawn="1"/>
        </p:nvCxnSpPr>
        <p:spPr>
          <a:xfrm>
            <a:off x="7141829" y="1213864"/>
            <a:ext cx="14900" cy="5502495"/>
          </a:xfrm>
          <a:prstGeom prst="line">
            <a:avLst/>
          </a:prstGeom>
          <a:ln w="76200">
            <a:solidFill>
              <a:schemeClr val="bg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itle Placeholder 1"/>
          <p:cNvSpPr>
            <a:spLocks noGrp="1"/>
          </p:cNvSpPr>
          <p:nvPr>
            <p:ph type="title"/>
          </p:nvPr>
        </p:nvSpPr>
        <p:spPr>
          <a:xfrm>
            <a:off x="269245" y="289517"/>
            <a:ext cx="11655078" cy="899665"/>
          </a:xfrm>
          <a:prstGeom prst="rect">
            <a:avLst/>
          </a:prstGeom>
        </p:spPr>
        <p:txBody>
          <a:bodyPr vert="horz" wrap="square" lIns="146300" tIns="91438" rIns="146300" bIns="91438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794517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66269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3" y="1189176"/>
            <a:ext cx="5378548" cy="2420188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52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0"/>
            </a:lvl2pPr>
            <a:lvl3pPr marL="227077" indent="0">
              <a:buNone/>
              <a:tabLst/>
              <a:defRPr sz="1960"/>
            </a:lvl3pPr>
            <a:lvl4pPr marL="451040" indent="0">
              <a:buNone/>
              <a:defRPr/>
            </a:lvl4pPr>
            <a:lvl5pPr marL="671895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5" y="1189176"/>
            <a:ext cx="5378548" cy="2420188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526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1960"/>
            </a:lvl2pPr>
            <a:lvl3pPr marL="227077" indent="0">
              <a:buNone/>
              <a:tabLst/>
              <a:defRPr sz="1960"/>
            </a:lvl3pPr>
            <a:lvl4pPr marL="451040" indent="0">
              <a:buNone/>
              <a:defRPr/>
            </a:lvl4pPr>
            <a:lvl5pPr marL="671895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7829111"/>
      </p:ext>
    </p:extLst>
  </p:cSld>
  <p:clrMapOvr>
    <a:masterClrMapping/>
  </p:clrMapOvr>
  <p:transition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Only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auto">
          <a:xfrm>
            <a:off x="0" y="0"/>
            <a:ext cx="12192000" cy="1463040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269240" y="354826"/>
            <a:ext cx="11655840" cy="899665"/>
          </a:xfrm>
        </p:spPr>
        <p:txBody>
          <a:bodyPr/>
          <a:lstStyle>
            <a:lvl1pPr>
              <a:defRPr sz="4000" spc="-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12761769"/>
      </p:ext>
    </p:extLst>
  </p:cSld>
  <p:clrMapOvr>
    <a:masterClrMapping/>
  </p:clrMapOvr>
  <p:transition>
    <p:fad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Only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auto">
          <a:xfrm>
            <a:off x="0" y="0"/>
            <a:ext cx="12192000" cy="1463040"/>
          </a:xfrm>
          <a:prstGeom prst="rect">
            <a:avLst/>
          </a:prstGeom>
          <a:solidFill>
            <a:srgbClr val="00188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269240" y="354826"/>
            <a:ext cx="11655840" cy="899665"/>
          </a:xfrm>
        </p:spPr>
        <p:txBody>
          <a:bodyPr/>
          <a:lstStyle>
            <a:lvl1pPr>
              <a:defRPr sz="4000" spc="-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59365180"/>
      </p:ext>
    </p:extLst>
  </p:cSld>
  <p:clrMapOvr>
    <a:masterClrMapping/>
  </p:clrMapOvr>
  <p:transition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Only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auto">
          <a:xfrm>
            <a:off x="0" y="0"/>
            <a:ext cx="12192000" cy="1463040"/>
          </a:xfrm>
          <a:prstGeom prst="rect">
            <a:avLst/>
          </a:prstGeom>
          <a:solidFill>
            <a:srgbClr val="001F5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269240" y="354826"/>
            <a:ext cx="11655840" cy="899665"/>
          </a:xfrm>
        </p:spPr>
        <p:txBody>
          <a:bodyPr/>
          <a:lstStyle>
            <a:lvl1pPr>
              <a:defRPr sz="4000" spc="-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49742073"/>
      </p:ext>
    </p:extLst>
  </p:cSld>
  <p:clrMapOvr>
    <a:masterClrMapping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9240" y="354826"/>
            <a:ext cx="11655840" cy="89966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88931142"/>
      </p:ext>
    </p:extLst>
  </p:cSld>
  <p:clrMapOvr>
    <a:masterClrMapping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Only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9240" y="354826"/>
            <a:ext cx="11655840" cy="89966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1009932"/>
      </p:ext>
    </p:extLst>
  </p:cSld>
  <p:clrMapOvr>
    <a:masterClrMapping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03948632"/>
      </p:ext>
    </p:extLst>
  </p:cSld>
  <p:clrMapOvr>
    <a:masterClrMapping/>
  </p:clrMapOvr>
  <p:transition>
    <p:fad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870409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27273-82A0-4F03-B551-F05C0A270C9F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363C5-1D77-4ABE-8C60-573DC6EF2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251330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663495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/>
              <a:t>Use this Layout for Speaker Notes slides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152230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86567156"/>
      </p:ext>
    </p:extLst>
  </p:cSld>
  <p:clrMapOvr>
    <a:masterClrMapping/>
  </p:clrMapOvr>
  <p:transition>
    <p:fad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MERICA Region Master Slide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6772423-C997-4110-BB91-923D9719DBE2}"/>
              </a:ext>
            </a:extLst>
          </p:cNvPr>
          <p:cNvSpPr txBox="1"/>
          <p:nvPr userDrawn="1"/>
        </p:nvSpPr>
        <p:spPr>
          <a:xfrm>
            <a:off x="9517862" y="6661886"/>
            <a:ext cx="2413813" cy="1108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* Data as of </a:t>
            </a:r>
            <a:r>
              <a:rPr kumimoji="0" lang="en-US" sz="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February 9, 2018</a:t>
            </a:r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C160CCB6-3AA1-475C-86A9-AE2F9D0ADCB5}"/>
              </a:ext>
            </a:extLst>
          </p:cNvPr>
          <p:cNvGraphicFramePr>
            <a:graphicFrameLocks noGrp="1"/>
          </p:cNvGraphicFramePr>
          <p:nvPr userDrawn="1">
            <p:extLst/>
          </p:nvPr>
        </p:nvGraphicFramePr>
        <p:xfrm>
          <a:off x="269240" y="1026930"/>
          <a:ext cx="11662436" cy="3446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8167">
                  <a:extLst>
                    <a:ext uri="{9D8B030D-6E8A-4147-A177-3AD203B41FA5}">
                      <a16:colId xmlns:a16="http://schemas.microsoft.com/office/drawing/2014/main" val="3197870306"/>
                    </a:ext>
                  </a:extLst>
                </a:gridCol>
                <a:gridCol w="660184">
                  <a:extLst>
                    <a:ext uri="{9D8B030D-6E8A-4147-A177-3AD203B41FA5}">
                      <a16:colId xmlns:a16="http://schemas.microsoft.com/office/drawing/2014/main" val="1658188280"/>
                    </a:ext>
                  </a:extLst>
                </a:gridCol>
                <a:gridCol w="826735">
                  <a:extLst>
                    <a:ext uri="{9D8B030D-6E8A-4147-A177-3AD203B41FA5}">
                      <a16:colId xmlns:a16="http://schemas.microsoft.com/office/drawing/2014/main" val="2622186844"/>
                    </a:ext>
                  </a:extLst>
                </a:gridCol>
                <a:gridCol w="826735">
                  <a:extLst>
                    <a:ext uri="{9D8B030D-6E8A-4147-A177-3AD203B41FA5}">
                      <a16:colId xmlns:a16="http://schemas.microsoft.com/office/drawing/2014/main" val="2255672095"/>
                    </a:ext>
                  </a:extLst>
                </a:gridCol>
                <a:gridCol w="826735">
                  <a:extLst>
                    <a:ext uri="{9D8B030D-6E8A-4147-A177-3AD203B41FA5}">
                      <a16:colId xmlns:a16="http://schemas.microsoft.com/office/drawing/2014/main" val="929329240"/>
                    </a:ext>
                  </a:extLst>
                </a:gridCol>
                <a:gridCol w="826735">
                  <a:extLst>
                    <a:ext uri="{9D8B030D-6E8A-4147-A177-3AD203B41FA5}">
                      <a16:colId xmlns:a16="http://schemas.microsoft.com/office/drawing/2014/main" val="1739178816"/>
                    </a:ext>
                  </a:extLst>
                </a:gridCol>
                <a:gridCol w="826735">
                  <a:extLst>
                    <a:ext uri="{9D8B030D-6E8A-4147-A177-3AD203B41FA5}">
                      <a16:colId xmlns:a16="http://schemas.microsoft.com/office/drawing/2014/main" val="4066938788"/>
                    </a:ext>
                  </a:extLst>
                </a:gridCol>
                <a:gridCol w="826735">
                  <a:extLst>
                    <a:ext uri="{9D8B030D-6E8A-4147-A177-3AD203B41FA5}">
                      <a16:colId xmlns:a16="http://schemas.microsoft.com/office/drawing/2014/main" val="1993623972"/>
                    </a:ext>
                  </a:extLst>
                </a:gridCol>
                <a:gridCol w="826735">
                  <a:extLst>
                    <a:ext uri="{9D8B030D-6E8A-4147-A177-3AD203B41FA5}">
                      <a16:colId xmlns:a16="http://schemas.microsoft.com/office/drawing/2014/main" val="1474986278"/>
                    </a:ext>
                  </a:extLst>
                </a:gridCol>
                <a:gridCol w="826735">
                  <a:extLst>
                    <a:ext uri="{9D8B030D-6E8A-4147-A177-3AD203B41FA5}">
                      <a16:colId xmlns:a16="http://schemas.microsoft.com/office/drawing/2014/main" val="325501089"/>
                    </a:ext>
                  </a:extLst>
                </a:gridCol>
                <a:gridCol w="826735">
                  <a:extLst>
                    <a:ext uri="{9D8B030D-6E8A-4147-A177-3AD203B41FA5}">
                      <a16:colId xmlns:a16="http://schemas.microsoft.com/office/drawing/2014/main" val="2480923566"/>
                    </a:ext>
                  </a:extLst>
                </a:gridCol>
                <a:gridCol w="826735">
                  <a:extLst>
                    <a:ext uri="{9D8B030D-6E8A-4147-A177-3AD203B41FA5}">
                      <a16:colId xmlns:a16="http://schemas.microsoft.com/office/drawing/2014/main" val="581428332"/>
                    </a:ext>
                  </a:extLst>
                </a:gridCol>
                <a:gridCol w="826735">
                  <a:extLst>
                    <a:ext uri="{9D8B030D-6E8A-4147-A177-3AD203B41FA5}">
                      <a16:colId xmlns:a16="http://schemas.microsoft.com/office/drawing/2014/main" val="478997332"/>
                    </a:ext>
                  </a:extLst>
                </a:gridCol>
              </a:tblGrid>
              <a:tr h="172341">
                <a:tc rowSpan="2">
                  <a:txBody>
                    <a:bodyPr/>
                    <a:lstStyle/>
                    <a:p>
                      <a:endParaRPr lang="en-US" sz="600">
                        <a:solidFill>
                          <a:schemeClr val="tx1"/>
                        </a:solidFill>
                        <a:latin typeface="Segoe UI Semibold" panose="020B0702040204020203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chemeClr val="tx1"/>
                          </a:solidFill>
                          <a:latin typeface="Segoe UI Semibold" panose="020B0702040204020203" pitchFamily="34" charset="0"/>
                        </a:rPr>
                        <a:t>Non</a:t>
                      </a:r>
                      <a:br>
                        <a:rPr lang="en-US" sz="800">
                          <a:solidFill>
                            <a:schemeClr val="tx1"/>
                          </a:solidFill>
                          <a:latin typeface="Segoe UI Semibold" panose="020B0702040204020203" pitchFamily="34" charset="0"/>
                        </a:rPr>
                      </a:br>
                      <a:r>
                        <a:rPr lang="en-US" sz="800">
                          <a:solidFill>
                            <a:schemeClr val="tx1"/>
                          </a:solidFill>
                          <a:latin typeface="Segoe UI Semibold" panose="020B0702040204020203" pitchFamily="34" charset="0"/>
                        </a:rPr>
                        <a:t>Regional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 gridSpan="8"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chemeClr val="tx1"/>
                          </a:solidFill>
                          <a:latin typeface="Segoe UI Semibold" panose="020B0702040204020203" pitchFamily="34" charset="0"/>
                        </a:rPr>
                        <a:t>US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000">
                        <a:solidFill>
                          <a:schemeClr val="tx1"/>
                        </a:solidFill>
                        <a:latin typeface="Segoe UI Semibold" panose="020B0702040204020203" pitchFamily="34" charset="0"/>
                      </a:endParaRPr>
                    </a:p>
                  </a:txBody>
                  <a:tcPr marL="0" marR="0" marT="45713" marB="45713" anchor="ctr">
                    <a:lnL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800">
                        <a:solidFill>
                          <a:schemeClr val="tx1"/>
                        </a:solidFill>
                        <a:latin typeface="Segoe UI Semibold" panose="020B0702040204020203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000">
                        <a:solidFill>
                          <a:schemeClr val="tx1"/>
                        </a:solidFill>
                        <a:latin typeface="Segoe UI Semibold" panose="020B0702040204020203" pitchFamily="34" charset="0"/>
                      </a:endParaRPr>
                    </a:p>
                  </a:txBody>
                  <a:tcPr marL="0" marR="0" marT="45713" marB="45713" anchor="ctr">
                    <a:lnL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800">
                        <a:solidFill>
                          <a:schemeClr val="tx1"/>
                        </a:solidFill>
                        <a:latin typeface="Segoe UI Semibold" panose="020B0702040204020203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000">
                        <a:solidFill>
                          <a:schemeClr val="tx1"/>
                        </a:solidFill>
                        <a:latin typeface="Segoe UI Semibold" panose="020B0702040204020203" pitchFamily="34" charset="0"/>
                      </a:endParaRPr>
                    </a:p>
                  </a:txBody>
                  <a:tcPr marL="0" marR="0" marT="45713" marB="45713" anchor="ctr">
                    <a:lnL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000">
                        <a:solidFill>
                          <a:schemeClr val="tx1"/>
                        </a:solidFill>
                        <a:latin typeface="Segoe UI Semibold" panose="020B0702040204020203" pitchFamily="34" charset="0"/>
                      </a:endParaRPr>
                    </a:p>
                  </a:txBody>
                  <a:tcPr marL="0" marR="0" marT="45713" marB="45713" anchor="ctr">
                    <a:lnL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800">
                        <a:solidFill>
                          <a:schemeClr val="tx1"/>
                        </a:solidFill>
                        <a:latin typeface="Segoe UI Semibold" panose="020B0702040204020203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chemeClr val="tx1"/>
                          </a:solidFill>
                          <a:latin typeface="Segoe UI Semibold" panose="020B0702040204020203" pitchFamily="34" charset="0"/>
                        </a:rPr>
                        <a:t>LATAM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chemeClr val="tx1"/>
                          </a:solidFill>
                          <a:latin typeface="Segoe UI Semibold" panose="020B0702040204020203" pitchFamily="34" charset="0"/>
                        </a:rPr>
                        <a:t>CANADA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800">
                        <a:solidFill>
                          <a:schemeClr val="tx1"/>
                        </a:solidFill>
                        <a:latin typeface="Segoe UI Semibold" panose="020B0702040204020203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8711343"/>
                  </a:ext>
                </a:extLst>
              </a:tr>
              <a:tr h="172341">
                <a:tc vMerge="1">
                  <a:txBody>
                    <a:bodyPr/>
                    <a:lstStyle/>
                    <a:p>
                      <a:endParaRPr lang="en-US" sz="600">
                        <a:solidFill>
                          <a:schemeClr val="tx1"/>
                        </a:solidFill>
                        <a:latin typeface="Segoe UI Semibold" panose="020B0702040204020203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chemeClr val="tx1"/>
                          </a:solidFill>
                          <a:latin typeface="Segoe UI Semibold" panose="020B0702040204020203" pitchFamily="34" charset="0"/>
                        </a:rPr>
                        <a:t>Central US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chemeClr val="tx1"/>
                          </a:solidFill>
                          <a:latin typeface="Segoe UI Semibold" panose="020B0702040204020203" pitchFamily="34" charset="0"/>
                        </a:rPr>
                        <a:t>East US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chemeClr val="tx1"/>
                          </a:solidFill>
                          <a:latin typeface="Segoe UI Semibold" panose="020B0702040204020203" pitchFamily="34" charset="0"/>
                        </a:rPr>
                        <a:t>East US 2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chemeClr val="tx1"/>
                          </a:solidFill>
                          <a:latin typeface="Segoe UI Semibold" panose="020B0702040204020203" pitchFamily="34" charset="0"/>
                        </a:rPr>
                        <a:t>North Central US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chemeClr val="tx1"/>
                          </a:solidFill>
                          <a:latin typeface="Segoe UI Semibold" panose="020B0702040204020203" pitchFamily="34" charset="0"/>
                        </a:rPr>
                        <a:t>South Central US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chemeClr val="tx1"/>
                          </a:solidFill>
                          <a:latin typeface="Segoe UI Semibold" panose="020B0702040204020203" pitchFamily="34" charset="0"/>
                        </a:rPr>
                        <a:t>West Central US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chemeClr val="tx1"/>
                          </a:solidFill>
                          <a:latin typeface="Segoe UI Semibold" panose="020B0702040204020203" pitchFamily="34" charset="0"/>
                        </a:rPr>
                        <a:t>West US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chemeClr val="tx1"/>
                          </a:solidFill>
                          <a:latin typeface="Segoe UI Semibold" panose="020B0702040204020203" pitchFamily="34" charset="0"/>
                        </a:rPr>
                        <a:t>West US 2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chemeClr val="tx1"/>
                          </a:solidFill>
                          <a:latin typeface="Segoe UI Semibold" panose="020B0702040204020203" pitchFamily="34" charset="0"/>
                        </a:rPr>
                        <a:t>Brazil</a:t>
                      </a:r>
                      <a:r>
                        <a:rPr lang="en-US" sz="800" baseline="0">
                          <a:solidFill>
                            <a:schemeClr val="tx1"/>
                          </a:solidFill>
                          <a:latin typeface="Segoe UI Semibold" panose="020B0702040204020203" pitchFamily="34" charset="0"/>
                        </a:rPr>
                        <a:t> South</a:t>
                      </a:r>
                      <a:endParaRPr lang="en-US" sz="800">
                        <a:solidFill>
                          <a:schemeClr val="tx1"/>
                        </a:solidFill>
                        <a:latin typeface="Segoe UI Semibold" panose="020B0702040204020203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chemeClr val="tx1"/>
                          </a:solidFill>
                          <a:latin typeface="Segoe UI Semibold" panose="020B0702040204020203" pitchFamily="34" charset="0"/>
                        </a:rPr>
                        <a:t>Canada</a:t>
                      </a:r>
                      <a:r>
                        <a:rPr lang="en-US" sz="800" baseline="0">
                          <a:solidFill>
                            <a:schemeClr val="tx1"/>
                          </a:solidFill>
                          <a:latin typeface="Segoe UI Semibold" panose="020B0702040204020203" pitchFamily="34" charset="0"/>
                        </a:rPr>
                        <a:t> Central</a:t>
                      </a:r>
                      <a:endParaRPr lang="en-US" sz="800">
                        <a:solidFill>
                          <a:schemeClr val="tx1"/>
                        </a:solidFill>
                        <a:latin typeface="Segoe UI Semibold" panose="020B0702040204020203" pitchFamily="34" charset="0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chemeClr val="tx1"/>
                          </a:solidFill>
                          <a:latin typeface="Segoe UI Semibold" panose="020B0702040204020203" pitchFamily="34" charset="0"/>
                        </a:rPr>
                        <a:t>Canada East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1329068"/>
                  </a:ext>
                </a:extLst>
              </a:tr>
            </a:tbl>
          </a:graphicData>
        </a:graphic>
      </p:graphicFrame>
      <p:sp>
        <p:nvSpPr>
          <p:cNvPr id="13" name="Freeform 5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3B84ED7B-FF75-4686-B16E-2AD1C17D5894}"/>
              </a:ext>
            </a:extLst>
          </p:cNvPr>
          <p:cNvSpPr>
            <a:spLocks noEditPoints="1"/>
          </p:cNvSpPr>
          <p:nvPr userDrawn="1"/>
        </p:nvSpPr>
        <p:spPr bwMode="auto">
          <a:xfrm flipH="1">
            <a:off x="9159724" y="423863"/>
            <a:ext cx="336826" cy="336826"/>
          </a:xfrm>
          <a:custGeom>
            <a:avLst/>
            <a:gdLst>
              <a:gd name="T0" fmla="*/ 59 w 247"/>
              <a:gd name="T1" fmla="*/ 123 h 247"/>
              <a:gd name="T2" fmla="*/ 178 w 247"/>
              <a:gd name="T3" fmla="*/ 123 h 247"/>
              <a:gd name="T4" fmla="*/ 122 w 247"/>
              <a:gd name="T5" fmla="*/ 183 h 247"/>
              <a:gd name="T6" fmla="*/ 182 w 247"/>
              <a:gd name="T7" fmla="*/ 123 h 247"/>
              <a:gd name="T8" fmla="*/ 122 w 247"/>
              <a:gd name="T9" fmla="*/ 63 h 247"/>
              <a:gd name="T10" fmla="*/ 123 w 247"/>
              <a:gd name="T11" fmla="*/ 0 h 247"/>
              <a:gd name="T12" fmla="*/ 0 w 247"/>
              <a:gd name="T13" fmla="*/ 123 h 247"/>
              <a:gd name="T14" fmla="*/ 123 w 247"/>
              <a:gd name="T15" fmla="*/ 247 h 247"/>
              <a:gd name="T16" fmla="*/ 247 w 247"/>
              <a:gd name="T17" fmla="*/ 123 h 247"/>
              <a:gd name="T18" fmla="*/ 123 w 247"/>
              <a:gd name="T19" fmla="*/ 0 h 2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7" h="247">
                <a:moveTo>
                  <a:pt x="59" y="123"/>
                </a:moveTo>
                <a:cubicBezTo>
                  <a:pt x="178" y="123"/>
                  <a:pt x="178" y="123"/>
                  <a:pt x="178" y="123"/>
                </a:cubicBezTo>
                <a:moveTo>
                  <a:pt x="122" y="183"/>
                </a:moveTo>
                <a:cubicBezTo>
                  <a:pt x="182" y="123"/>
                  <a:pt x="182" y="123"/>
                  <a:pt x="182" y="123"/>
                </a:cubicBezTo>
                <a:cubicBezTo>
                  <a:pt x="122" y="63"/>
                  <a:pt x="122" y="63"/>
                  <a:pt x="122" y="63"/>
                </a:cubicBezTo>
                <a:moveTo>
                  <a:pt x="123" y="0"/>
                </a:moveTo>
                <a:cubicBezTo>
                  <a:pt x="55" y="0"/>
                  <a:pt x="0" y="55"/>
                  <a:pt x="0" y="123"/>
                </a:cubicBezTo>
                <a:cubicBezTo>
                  <a:pt x="0" y="191"/>
                  <a:pt x="55" y="247"/>
                  <a:pt x="123" y="247"/>
                </a:cubicBezTo>
                <a:cubicBezTo>
                  <a:pt x="191" y="247"/>
                  <a:pt x="247" y="191"/>
                  <a:pt x="247" y="123"/>
                </a:cubicBezTo>
                <a:cubicBezTo>
                  <a:pt x="247" y="55"/>
                  <a:pt x="191" y="0"/>
                  <a:pt x="123" y="0"/>
                </a:cubicBez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36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65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Semiligh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8695731" cy="737419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Freeform 5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6C6FE662-A943-4E40-BCCD-0832A181DE6C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068935" y="423863"/>
            <a:ext cx="336826" cy="336826"/>
          </a:xfrm>
          <a:custGeom>
            <a:avLst/>
            <a:gdLst>
              <a:gd name="T0" fmla="*/ 59 w 247"/>
              <a:gd name="T1" fmla="*/ 123 h 247"/>
              <a:gd name="T2" fmla="*/ 178 w 247"/>
              <a:gd name="T3" fmla="*/ 123 h 247"/>
              <a:gd name="T4" fmla="*/ 122 w 247"/>
              <a:gd name="T5" fmla="*/ 183 h 247"/>
              <a:gd name="T6" fmla="*/ 182 w 247"/>
              <a:gd name="T7" fmla="*/ 123 h 247"/>
              <a:gd name="T8" fmla="*/ 122 w 247"/>
              <a:gd name="T9" fmla="*/ 63 h 247"/>
              <a:gd name="T10" fmla="*/ 123 w 247"/>
              <a:gd name="T11" fmla="*/ 0 h 247"/>
              <a:gd name="T12" fmla="*/ 0 w 247"/>
              <a:gd name="T13" fmla="*/ 123 h 247"/>
              <a:gd name="T14" fmla="*/ 123 w 247"/>
              <a:gd name="T15" fmla="*/ 247 h 247"/>
              <a:gd name="T16" fmla="*/ 247 w 247"/>
              <a:gd name="T17" fmla="*/ 123 h 247"/>
              <a:gd name="T18" fmla="*/ 123 w 247"/>
              <a:gd name="T19" fmla="*/ 0 h 2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7" h="247">
                <a:moveTo>
                  <a:pt x="59" y="123"/>
                </a:moveTo>
                <a:cubicBezTo>
                  <a:pt x="178" y="123"/>
                  <a:pt x="178" y="123"/>
                  <a:pt x="178" y="123"/>
                </a:cubicBezTo>
                <a:moveTo>
                  <a:pt x="122" y="183"/>
                </a:moveTo>
                <a:cubicBezTo>
                  <a:pt x="182" y="123"/>
                  <a:pt x="182" y="123"/>
                  <a:pt x="182" y="123"/>
                </a:cubicBezTo>
                <a:cubicBezTo>
                  <a:pt x="122" y="63"/>
                  <a:pt x="122" y="63"/>
                  <a:pt x="122" y="63"/>
                </a:cubicBezTo>
                <a:moveTo>
                  <a:pt x="123" y="0"/>
                </a:moveTo>
                <a:cubicBezTo>
                  <a:pt x="55" y="0"/>
                  <a:pt x="0" y="55"/>
                  <a:pt x="0" y="123"/>
                </a:cubicBezTo>
                <a:cubicBezTo>
                  <a:pt x="0" y="191"/>
                  <a:pt x="55" y="247"/>
                  <a:pt x="123" y="247"/>
                </a:cubicBezTo>
                <a:cubicBezTo>
                  <a:pt x="191" y="247"/>
                  <a:pt x="247" y="191"/>
                  <a:pt x="247" y="123"/>
                </a:cubicBezTo>
                <a:cubicBezTo>
                  <a:pt x="247" y="55"/>
                  <a:pt x="191" y="0"/>
                  <a:pt x="123" y="0"/>
                </a:cubicBez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36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65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Semilight"/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E9D0A60E-DA99-4739-A63C-5A9A70F180B7}"/>
              </a:ext>
            </a:extLst>
          </p:cNvPr>
          <p:cNvGrpSpPr/>
          <p:nvPr userDrawn="1"/>
        </p:nvGrpSpPr>
        <p:grpSpPr>
          <a:xfrm>
            <a:off x="9616516" y="423863"/>
            <a:ext cx="336826" cy="336826"/>
            <a:chOff x="9003250" y="423863"/>
            <a:chExt cx="336826" cy="336826"/>
          </a:xfrm>
        </p:grpSpPr>
        <p:grpSp>
          <p:nvGrpSpPr>
            <p:cNvPr id="28" name="Group 14">
              <a:extLst>
                <a:ext uri="{FF2B5EF4-FFF2-40B4-BE49-F238E27FC236}">
                  <a16:creationId xmlns:a16="http://schemas.microsoft.com/office/drawing/2014/main" id="{A8F1D110-55B8-4055-9CFC-EA8CDF3B1913}"/>
                </a:ext>
              </a:extLst>
            </p:cNvPr>
            <p:cNvGrpSpPr>
              <a:grpSpLocks noChangeAspect="1"/>
            </p:cNvGrpSpPr>
            <p:nvPr userDrawn="1"/>
          </p:nvGrpSpPr>
          <p:grpSpPr bwMode="auto">
            <a:xfrm>
              <a:off x="9057081" y="495300"/>
              <a:ext cx="229164" cy="179666"/>
              <a:chOff x="1201" y="104"/>
              <a:chExt cx="5278" cy="4138"/>
            </a:xfrm>
          </p:grpSpPr>
          <p:sp>
            <p:nvSpPr>
              <p:cNvPr id="30" name="Freeform 15">
                <a:extLst>
                  <a:ext uri="{FF2B5EF4-FFF2-40B4-BE49-F238E27FC236}">
                    <a16:creationId xmlns:a16="http://schemas.microsoft.com/office/drawing/2014/main" id="{D126B926-AC10-4C1C-83B4-4DE778E9E71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201" y="104"/>
                <a:ext cx="5278" cy="2003"/>
              </a:xfrm>
              <a:custGeom>
                <a:avLst/>
                <a:gdLst>
                  <a:gd name="T0" fmla="*/ 0 w 5278"/>
                  <a:gd name="T1" fmla="*/ 2001 h 2003"/>
                  <a:gd name="T2" fmla="*/ 2638 w 5278"/>
                  <a:gd name="T3" fmla="*/ 0 h 2003"/>
                  <a:gd name="T4" fmla="*/ 5278 w 5278"/>
                  <a:gd name="T5" fmla="*/ 2003 h 20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278" h="2003">
                    <a:moveTo>
                      <a:pt x="0" y="2001"/>
                    </a:moveTo>
                    <a:lnTo>
                      <a:pt x="2638" y="0"/>
                    </a:lnTo>
                    <a:lnTo>
                      <a:pt x="5278" y="2003"/>
                    </a:lnTo>
                  </a:path>
                </a:pathLst>
              </a:custGeom>
              <a:noFill/>
              <a:ln w="19050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marR="0" lvl="0" indent="0" defTabSz="914367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765" b="0" i="0" u="none" strike="noStrike" kern="0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light"/>
                </a:endParaRPr>
              </a:p>
            </p:txBody>
          </p:sp>
          <p:sp>
            <p:nvSpPr>
              <p:cNvPr id="31" name="Freeform 16">
                <a:extLst>
                  <a:ext uri="{FF2B5EF4-FFF2-40B4-BE49-F238E27FC236}">
                    <a16:creationId xmlns:a16="http://schemas.microsoft.com/office/drawing/2014/main" id="{6A3C5EE1-B6F2-470A-A2FF-0B00EE2226A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2057" y="1428"/>
                <a:ext cx="3554" cy="2814"/>
              </a:xfrm>
              <a:custGeom>
                <a:avLst/>
                <a:gdLst>
                  <a:gd name="T0" fmla="*/ 1781 w 1781"/>
                  <a:gd name="T1" fmla="*/ 0 h 1409"/>
                  <a:gd name="T2" fmla="*/ 1781 w 1781"/>
                  <a:gd name="T3" fmla="*/ 1409 h 1409"/>
                  <a:gd name="T4" fmla="*/ 1146 w 1781"/>
                  <a:gd name="T5" fmla="*/ 1409 h 1409"/>
                  <a:gd name="T6" fmla="*/ 1146 w 1781"/>
                  <a:gd name="T7" fmla="*/ 781 h 1409"/>
                  <a:gd name="T8" fmla="*/ 890 w 1781"/>
                  <a:gd name="T9" fmla="*/ 525 h 1409"/>
                  <a:gd name="T10" fmla="*/ 634 w 1781"/>
                  <a:gd name="T11" fmla="*/ 781 h 1409"/>
                  <a:gd name="T12" fmla="*/ 634 w 1781"/>
                  <a:gd name="T13" fmla="*/ 1409 h 1409"/>
                  <a:gd name="T14" fmla="*/ 0 w 1781"/>
                  <a:gd name="T15" fmla="*/ 1409 h 1409"/>
                  <a:gd name="T16" fmla="*/ 0 w 1781"/>
                  <a:gd name="T17" fmla="*/ 4 h 14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81" h="1409">
                    <a:moveTo>
                      <a:pt x="1781" y="0"/>
                    </a:moveTo>
                    <a:cubicBezTo>
                      <a:pt x="1781" y="1409"/>
                      <a:pt x="1781" y="1409"/>
                      <a:pt x="1781" y="1409"/>
                    </a:cubicBezTo>
                    <a:cubicBezTo>
                      <a:pt x="1146" y="1409"/>
                      <a:pt x="1146" y="1409"/>
                      <a:pt x="1146" y="1409"/>
                    </a:cubicBezTo>
                    <a:cubicBezTo>
                      <a:pt x="1146" y="781"/>
                      <a:pt x="1146" y="781"/>
                      <a:pt x="1146" y="781"/>
                    </a:cubicBezTo>
                    <a:cubicBezTo>
                      <a:pt x="1146" y="639"/>
                      <a:pt x="1031" y="525"/>
                      <a:pt x="890" y="525"/>
                    </a:cubicBezTo>
                    <a:cubicBezTo>
                      <a:pt x="749" y="525"/>
                      <a:pt x="634" y="639"/>
                      <a:pt x="634" y="781"/>
                    </a:cubicBezTo>
                    <a:cubicBezTo>
                      <a:pt x="634" y="1409"/>
                      <a:pt x="634" y="1409"/>
                      <a:pt x="634" y="1409"/>
                    </a:cubicBezTo>
                    <a:cubicBezTo>
                      <a:pt x="634" y="1409"/>
                      <a:pt x="0" y="1409"/>
                      <a:pt x="0" y="1409"/>
                    </a:cubicBezTo>
                    <a:cubicBezTo>
                      <a:pt x="0" y="4"/>
                      <a:pt x="0" y="4"/>
                      <a:pt x="0" y="4"/>
                    </a:cubicBezTo>
                  </a:path>
                </a:pathLst>
              </a:custGeom>
              <a:noFill/>
              <a:ln w="19050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marR="0" lvl="0" indent="0" defTabSz="914367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765" b="0" i="0" u="none" strike="noStrike" kern="0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light"/>
                </a:endParaRPr>
              </a:p>
            </p:txBody>
          </p:sp>
        </p:grpSp>
        <p:sp>
          <p:nvSpPr>
            <p:cNvPr id="21" name="Oval 20">
              <a:hlinkClick r:id="" action="ppaction://noaction"/>
              <a:extLst>
                <a:ext uri="{FF2B5EF4-FFF2-40B4-BE49-F238E27FC236}">
                  <a16:creationId xmlns:a16="http://schemas.microsoft.com/office/drawing/2014/main" id="{ABE0908D-AB92-4678-880F-A727A22383B4}"/>
                </a:ext>
              </a:extLst>
            </p:cNvPr>
            <p:cNvSpPr/>
            <p:nvPr userDrawn="1"/>
          </p:nvSpPr>
          <p:spPr bwMode="auto">
            <a:xfrm>
              <a:off x="9003250" y="423863"/>
              <a:ext cx="336826" cy="336826"/>
            </a:xfrm>
            <a:prstGeom prst="ellipse">
              <a:avLst/>
            </a:prstGeom>
            <a:noFill/>
            <a:ln w="19050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R="0" lvl="0" indent="0" defTabSz="914367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765" b="0" i="0" u="none" strike="noStrike" kern="0" cap="none" spc="0" normalizeH="0" baseline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light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27A7F0E-3565-4C5F-A959-631388591CEC}"/>
              </a:ext>
            </a:extLst>
          </p:cNvPr>
          <p:cNvGrpSpPr/>
          <p:nvPr userDrawn="1"/>
        </p:nvGrpSpPr>
        <p:grpSpPr>
          <a:xfrm>
            <a:off x="10537564" y="289511"/>
            <a:ext cx="1549661" cy="599963"/>
            <a:chOff x="10080208" y="241982"/>
            <a:chExt cx="1549661" cy="599963"/>
          </a:xfrm>
          <a:noFill/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5E3AD354-4782-417A-9A65-3C13176EAC5C}"/>
                </a:ext>
              </a:extLst>
            </p:cNvPr>
            <p:cNvGrpSpPr/>
            <p:nvPr/>
          </p:nvGrpSpPr>
          <p:grpSpPr>
            <a:xfrm>
              <a:off x="10305738" y="241982"/>
              <a:ext cx="1324131" cy="587657"/>
              <a:chOff x="10110866" y="391883"/>
              <a:chExt cx="1324131" cy="587657"/>
            </a:xfrm>
            <a:grpFill/>
          </p:grpSpPr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D7D16C8C-058C-4822-98D2-2DC4F8E8C2AA}"/>
                  </a:ext>
                </a:extLst>
              </p:cNvPr>
              <p:cNvSpPr/>
              <p:nvPr userDrawn="1"/>
            </p:nvSpPr>
            <p:spPr>
              <a:xfrm>
                <a:off x="10110866" y="391883"/>
                <a:ext cx="1324131" cy="246221"/>
              </a:xfrm>
              <a:prstGeom prst="rect">
                <a:avLst/>
              </a:prstGeom>
              <a:grpFill/>
            </p:spPr>
            <p:txBody>
              <a:bodyPr wrap="squar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120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General availability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387950BD-0D9F-4830-B304-A7D40400D3FA}"/>
                  </a:ext>
                </a:extLst>
              </p:cNvPr>
              <p:cNvSpPr/>
              <p:nvPr userDrawn="1"/>
            </p:nvSpPr>
            <p:spPr>
              <a:xfrm>
                <a:off x="10110866" y="561875"/>
                <a:ext cx="1324131" cy="246221"/>
              </a:xfrm>
              <a:prstGeom prst="rect">
                <a:avLst/>
              </a:prstGeom>
              <a:grpFill/>
            </p:spPr>
            <p:txBody>
              <a:bodyPr wrap="squar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120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Preview</a:t>
                </a: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7FEEB74B-7037-48C6-8675-6FC2527A1048}"/>
                  </a:ext>
                </a:extLst>
              </p:cNvPr>
              <p:cNvSpPr/>
              <p:nvPr/>
            </p:nvSpPr>
            <p:spPr>
              <a:xfrm>
                <a:off x="10110866" y="733319"/>
                <a:ext cx="1182979" cy="246221"/>
              </a:xfrm>
              <a:prstGeom prst="rect">
                <a:avLst/>
              </a:prstGeom>
              <a:grpFill/>
            </p:spPr>
            <p:txBody>
              <a:bodyPr wrap="squar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0" u="none" strike="noStrike" kern="120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Not available</a:t>
                </a:r>
              </a:p>
            </p:txBody>
          </p:sp>
        </p:grp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4E1B5E47-2791-423B-98C0-DA1E8BC0E2B8}"/>
                </a:ext>
              </a:extLst>
            </p:cNvPr>
            <p:cNvSpPr/>
            <p:nvPr/>
          </p:nvSpPr>
          <p:spPr>
            <a:xfrm>
              <a:off x="10080208" y="580335"/>
              <a:ext cx="309701" cy="261610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pPr marL="0" marR="0" lvl="0" indent="0" algn="ct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  <a:sym typeface="Wingdings 2" panose="05020102010507070707" pitchFamily="18" charset="2"/>
                </a:rPr>
                <a:t></a:t>
              </a:r>
              <a:endParaRPr kumimoji="0" lang="en-US" sz="1100" b="0" i="0" u="none" strike="noStrike" kern="120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4477ECA3-7EEE-4732-B476-336C4D862B67}"/>
                </a:ext>
              </a:extLst>
            </p:cNvPr>
            <p:cNvSpPr/>
            <p:nvPr/>
          </p:nvSpPr>
          <p:spPr>
            <a:xfrm>
              <a:off x="10089557" y="413926"/>
              <a:ext cx="260008" cy="261610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pPr marL="0" marR="0" lvl="0" indent="0" algn="ct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>
                  <a:ln>
                    <a:noFill/>
                  </a:ln>
                  <a:solidFill>
                    <a:srgbClr val="FF8C0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  <a:sym typeface="Wingdings 2" panose="05020102010507070707" pitchFamily="18" charset="2"/>
                </a:rPr>
                <a:t></a:t>
              </a:r>
              <a:endParaRPr kumimoji="0" lang="en-US" sz="1100" b="0" i="0" u="none" strike="noStrike" kern="1200" cap="none" spc="0" normalizeH="0" baseline="0" noProof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07A0FA60-B99D-4B31-AE11-17C84C70B5BF}"/>
                </a:ext>
              </a:extLst>
            </p:cNvPr>
            <p:cNvSpPr/>
            <p:nvPr/>
          </p:nvSpPr>
          <p:spPr>
            <a:xfrm>
              <a:off x="10080208" y="248969"/>
              <a:ext cx="309701" cy="261610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pPr marL="0" marR="0" lvl="0" indent="0" algn="ct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>
                  <a:ln>
                    <a:noFill/>
                  </a:ln>
                  <a:solidFill>
                    <a:srgbClr val="00B05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  <a:sym typeface="Wingdings 2" panose="05020102010507070707" pitchFamily="18" charset="2"/>
                </a:rPr>
                <a:t></a:t>
              </a:r>
              <a:endParaRPr kumimoji="0" lang="en-US" sz="1100" b="0" i="0" u="none" strike="noStrike" kern="1200" cap="none" spc="0" normalizeH="0" baseline="0" noProof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33" name="Rectangle 32">
            <a:hlinkClick r:id="" action="ppaction://noaction"/>
            <a:extLst>
              <a:ext uri="{FF2B5EF4-FFF2-40B4-BE49-F238E27FC236}">
                <a16:creationId xmlns:a16="http://schemas.microsoft.com/office/drawing/2014/main" id="{5FF72625-43D0-4A22-AF83-DF297064DE44}"/>
              </a:ext>
            </a:extLst>
          </p:cNvPr>
          <p:cNvSpPr/>
          <p:nvPr userDrawn="1"/>
        </p:nvSpPr>
        <p:spPr bwMode="auto">
          <a:xfrm>
            <a:off x="9334636" y="-19250"/>
            <a:ext cx="898888" cy="243839"/>
          </a:xfrm>
          <a:prstGeom prst="rect">
            <a:avLst/>
          </a:prstGeom>
          <a:noFill/>
          <a:ln w="1905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000" b="1">
                <a:solidFill>
                  <a:schemeClr val="tx1"/>
                </a:solidFill>
                <a:latin typeface="Segoe UI Semibold" panose="020B0702040204020203" pitchFamily="34" charset="0"/>
                <a:ea typeface="Segoe UI" pitchFamily="34" charset="0"/>
                <a:cs typeface="Segoe UI Semibold" panose="020B0702040204020203" pitchFamily="34" charset="0"/>
              </a:rPr>
              <a:t>Main index</a:t>
            </a:r>
          </a:p>
        </p:txBody>
      </p:sp>
    </p:spTree>
    <p:extLst>
      <p:ext uri="{BB962C8B-B14F-4D97-AF65-F5344CB8AC3E}">
        <p14:creationId xmlns:p14="http://schemas.microsoft.com/office/powerpoint/2010/main" val="26768201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General_Blank_Th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: Top Corners Rounded 11">
            <a:extLst/>
          </p:cNvPr>
          <p:cNvSpPr/>
          <p:nvPr userDrawn="1"/>
        </p:nvSpPr>
        <p:spPr bwMode="auto">
          <a:xfrm rot="16200000">
            <a:off x="10934845" y="-491996"/>
            <a:ext cx="718681" cy="1886790"/>
          </a:xfrm>
          <a:prstGeom prst="round2SameRect">
            <a:avLst>
              <a:gd name="adj1" fmla="val 50000"/>
              <a:gd name="adj2" fmla="val 0"/>
            </a:avLst>
          </a:prstGeom>
          <a:ln w="12700" cap="sq">
            <a:solidFill>
              <a:schemeClr val="bg1">
                <a:lumMod val="75000"/>
              </a:schemeClr>
            </a:solidFill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0490022" y="168629"/>
            <a:ext cx="1524500" cy="550052"/>
          </a:xfrm>
        </p:spPr>
        <p:txBody>
          <a:bodyPr wrap="square" lIns="0" rIns="0" anchor="ctr" anchorCtr="0">
            <a:noAutofit/>
          </a:bodyPr>
          <a:lstStyle>
            <a:lvl1pPr mar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Font typeface="Arial" pitchFamily="34" charset="0"/>
              <a:buNone/>
              <a:defRPr lang="en-US" sz="1400" kern="1200" dirty="0">
                <a:solidFill>
                  <a:schemeClr val="tx1"/>
                </a:solidFill>
                <a:latin typeface="Segoe UI Semibold" panose="020B0702040204020203" pitchFamily="34" charset="0"/>
                <a:ea typeface="Segoe UI" pitchFamily="34" charset="0"/>
                <a:cs typeface="Segoe UI" pitchFamily="34" charset="0"/>
              </a:defRPr>
            </a:lvl1pPr>
            <a:lvl2pPr marL="292101" indent="0">
              <a:buNone/>
              <a:defRPr sz="2353">
                <a:solidFill>
                  <a:schemeClr val="bg1"/>
                </a:solidFill>
                <a:latin typeface="+mn-lt"/>
              </a:defRPr>
            </a:lvl2pPr>
            <a:lvl3pPr marL="520702" indent="0">
              <a:buNone/>
              <a:tabLst/>
              <a:defRPr sz="1961">
                <a:solidFill>
                  <a:schemeClr val="bg1"/>
                </a:solidFill>
                <a:latin typeface="+mn-lt"/>
              </a:defRPr>
            </a:lvl3pPr>
            <a:lvl4pPr marL="685802" indent="0">
              <a:buNone/>
              <a:defRPr>
                <a:solidFill>
                  <a:schemeClr val="bg1"/>
                </a:solidFill>
                <a:latin typeface="+mn-lt"/>
              </a:defRPr>
            </a:lvl4pPr>
            <a:lvl5pPr marL="863603" indent="0">
              <a:buNone/>
              <a:tabLst/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/>
              <a:t>Preview</a:t>
            </a:r>
          </a:p>
          <a:p>
            <a:pPr lvl="0"/>
            <a:r>
              <a:rPr lang="en-US"/>
              <a:t>Released</a:t>
            </a:r>
          </a:p>
          <a:p>
            <a:pPr lvl="0"/>
            <a:r>
              <a:rPr lang="en-US"/>
              <a:t>Date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0200" y="289511"/>
            <a:ext cx="3780246" cy="899665"/>
          </a:xfrm>
        </p:spPr>
        <p:txBody>
          <a:bodyPr/>
          <a:lstStyle>
            <a:lvl1pPr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30201" y="1604086"/>
            <a:ext cx="3780245" cy="406265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Arial" pitchFamily="34" charset="0"/>
              <a:buNone/>
              <a:defRPr sz="1600">
                <a:solidFill>
                  <a:schemeClr val="tx1"/>
                </a:solidFill>
                <a:latin typeface="+mn-lt"/>
              </a:defRPr>
            </a:lvl1pPr>
            <a:lvl2pPr marL="292101" indent="0">
              <a:buNone/>
              <a:defRPr sz="2353">
                <a:solidFill>
                  <a:schemeClr val="bg1"/>
                </a:solidFill>
                <a:latin typeface="+mn-lt"/>
              </a:defRPr>
            </a:lvl2pPr>
            <a:lvl3pPr marL="520702" indent="0">
              <a:buNone/>
              <a:tabLst/>
              <a:defRPr sz="1961">
                <a:solidFill>
                  <a:schemeClr val="bg1"/>
                </a:solidFill>
                <a:latin typeface="+mn-lt"/>
              </a:defRPr>
            </a:lvl3pPr>
            <a:lvl4pPr marL="685802" indent="0">
              <a:buNone/>
              <a:defRPr>
                <a:solidFill>
                  <a:schemeClr val="bg1"/>
                </a:solidFill>
                <a:latin typeface="+mn-lt"/>
              </a:defRPr>
            </a:lvl4pPr>
            <a:lvl5pPr marL="863603" indent="0">
              <a:buNone/>
              <a:tabLst/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768109" y="6069507"/>
            <a:ext cx="3329638" cy="378565"/>
          </a:xfrm>
        </p:spPr>
        <p:txBody>
          <a:bodyPr wrap="square" anchor="ctr" anchorCtr="0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Arial" pitchFamily="34" charset="0"/>
              <a:buNone/>
              <a:defRPr sz="1400">
                <a:solidFill>
                  <a:schemeClr val="tx1"/>
                </a:solidFill>
                <a:latin typeface="+mn-lt"/>
              </a:defRPr>
            </a:lvl1pPr>
            <a:lvl2pPr marL="292101" indent="0">
              <a:buNone/>
              <a:defRPr sz="2353">
                <a:solidFill>
                  <a:schemeClr val="bg1"/>
                </a:solidFill>
                <a:latin typeface="+mn-lt"/>
              </a:defRPr>
            </a:lvl2pPr>
            <a:lvl3pPr marL="520702" indent="0">
              <a:buNone/>
              <a:tabLst/>
              <a:defRPr sz="1961">
                <a:solidFill>
                  <a:schemeClr val="bg1"/>
                </a:solidFill>
                <a:latin typeface="+mn-lt"/>
              </a:defRPr>
            </a:lvl3pPr>
            <a:lvl4pPr marL="685802" indent="0">
              <a:buNone/>
              <a:defRPr>
                <a:solidFill>
                  <a:schemeClr val="bg1"/>
                </a:solidFill>
                <a:latin typeface="+mn-lt"/>
              </a:defRPr>
            </a:lvl4pPr>
            <a:lvl5pPr marL="863603" indent="0">
              <a:buNone/>
              <a:tabLst/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D490E48-BE6D-477D-8F7B-6660E732107F}"/>
              </a:ext>
            </a:extLst>
          </p:cNvPr>
          <p:cNvCxnSpPr/>
          <p:nvPr userDrawn="1"/>
        </p:nvCxnSpPr>
        <p:spPr>
          <a:xfrm>
            <a:off x="4232366" y="289511"/>
            <a:ext cx="0" cy="6172411"/>
          </a:xfrm>
          <a:prstGeom prst="line">
            <a:avLst/>
          </a:prstGeom>
          <a:ln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reeform 5">
            <a:extLst>
              <a:ext uri="{FF2B5EF4-FFF2-40B4-BE49-F238E27FC236}">
                <a16:creationId xmlns:a16="http://schemas.microsoft.com/office/drawing/2014/main" id="{A92B0539-2DE8-40D0-9B17-A323AB7635B8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330200" y="6044561"/>
            <a:ext cx="428460" cy="428460"/>
          </a:xfrm>
          <a:custGeom>
            <a:avLst/>
            <a:gdLst>
              <a:gd name="T0" fmla="*/ 59 w 247"/>
              <a:gd name="T1" fmla="*/ 123 h 247"/>
              <a:gd name="T2" fmla="*/ 178 w 247"/>
              <a:gd name="T3" fmla="*/ 123 h 247"/>
              <a:gd name="T4" fmla="*/ 122 w 247"/>
              <a:gd name="T5" fmla="*/ 183 h 247"/>
              <a:gd name="T6" fmla="*/ 182 w 247"/>
              <a:gd name="T7" fmla="*/ 123 h 247"/>
              <a:gd name="T8" fmla="*/ 122 w 247"/>
              <a:gd name="T9" fmla="*/ 63 h 247"/>
              <a:gd name="T10" fmla="*/ 123 w 247"/>
              <a:gd name="T11" fmla="*/ 0 h 247"/>
              <a:gd name="T12" fmla="*/ 0 w 247"/>
              <a:gd name="T13" fmla="*/ 123 h 247"/>
              <a:gd name="T14" fmla="*/ 123 w 247"/>
              <a:gd name="T15" fmla="*/ 247 h 247"/>
              <a:gd name="T16" fmla="*/ 247 w 247"/>
              <a:gd name="T17" fmla="*/ 123 h 247"/>
              <a:gd name="T18" fmla="*/ 123 w 247"/>
              <a:gd name="T19" fmla="*/ 0 h 2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7" h="247">
                <a:moveTo>
                  <a:pt x="59" y="123"/>
                </a:moveTo>
                <a:cubicBezTo>
                  <a:pt x="178" y="123"/>
                  <a:pt x="178" y="123"/>
                  <a:pt x="178" y="123"/>
                </a:cubicBezTo>
                <a:moveTo>
                  <a:pt x="122" y="183"/>
                </a:moveTo>
                <a:cubicBezTo>
                  <a:pt x="182" y="123"/>
                  <a:pt x="182" y="123"/>
                  <a:pt x="182" y="123"/>
                </a:cubicBezTo>
                <a:cubicBezTo>
                  <a:pt x="122" y="63"/>
                  <a:pt x="122" y="63"/>
                  <a:pt x="122" y="63"/>
                </a:cubicBezTo>
                <a:moveTo>
                  <a:pt x="123" y="0"/>
                </a:moveTo>
                <a:cubicBezTo>
                  <a:pt x="55" y="0"/>
                  <a:pt x="0" y="55"/>
                  <a:pt x="0" y="123"/>
                </a:cubicBezTo>
                <a:cubicBezTo>
                  <a:pt x="0" y="191"/>
                  <a:pt x="55" y="247"/>
                  <a:pt x="123" y="247"/>
                </a:cubicBezTo>
                <a:cubicBezTo>
                  <a:pt x="191" y="247"/>
                  <a:pt x="247" y="191"/>
                  <a:pt x="247" y="123"/>
                </a:cubicBezTo>
                <a:cubicBezTo>
                  <a:pt x="247" y="55"/>
                  <a:pt x="191" y="0"/>
                  <a:pt x="123" y="0"/>
                </a:cubicBezTo>
                <a:close/>
              </a:path>
            </a:pathLst>
          </a:custGeom>
          <a:noFill/>
          <a:ln w="19050" cap="flat">
            <a:solidFill>
              <a:schemeClr val="accent4"/>
            </a:solidFill>
            <a:prstDash val="solid"/>
            <a:miter lim="800000"/>
            <a:headEnd/>
            <a:tailEnd/>
          </a:ln>
          <a:extLst/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36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65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Semilight"/>
            </a:endParaRPr>
          </a:p>
        </p:txBody>
      </p:sp>
    </p:spTree>
    <p:extLst>
      <p:ext uri="{BB962C8B-B14F-4D97-AF65-F5344CB8AC3E}">
        <p14:creationId xmlns:p14="http://schemas.microsoft.com/office/powerpoint/2010/main" val="3853497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Intelligent Cloud Architect Boot Camp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rc 12">
            <a:extLst>
              <a:ext uri="{FF2B5EF4-FFF2-40B4-BE49-F238E27FC236}">
                <a16:creationId xmlns:a16="http://schemas.microsoft.com/office/drawing/2014/main" id="{4482FD05-F4F6-4D52-A0D4-67F8B984BC9F}"/>
              </a:ext>
            </a:extLst>
          </p:cNvPr>
          <p:cNvSpPr/>
          <p:nvPr userDrawn="1"/>
        </p:nvSpPr>
        <p:spPr>
          <a:xfrm rot="16200000">
            <a:off x="8300546" y="1869065"/>
            <a:ext cx="2659858" cy="5123677"/>
          </a:xfrm>
          <a:custGeom>
            <a:avLst/>
            <a:gdLst>
              <a:gd name="connsiteX0" fmla="*/ 1485900 w 2971800"/>
              <a:gd name="connsiteY0" fmla="*/ 0 h 4581267"/>
              <a:gd name="connsiteX1" fmla="*/ 2735082 w 2971800"/>
              <a:gd name="connsiteY1" fmla="*/ 1050219 h 4581267"/>
              <a:gd name="connsiteX2" fmla="*/ 2971785 w 2971800"/>
              <a:gd name="connsiteY2" fmla="*/ 2301099 h 4581267"/>
              <a:gd name="connsiteX3" fmla="*/ 1485900 w 2971800"/>
              <a:gd name="connsiteY3" fmla="*/ 2290634 h 4581267"/>
              <a:gd name="connsiteX4" fmla="*/ 1485900 w 2971800"/>
              <a:gd name="connsiteY4" fmla="*/ 0 h 4581267"/>
              <a:gd name="connsiteX0" fmla="*/ 1485900 w 2971800"/>
              <a:gd name="connsiteY0" fmla="*/ 0 h 4581267"/>
              <a:gd name="connsiteX1" fmla="*/ 2735082 w 2971800"/>
              <a:gd name="connsiteY1" fmla="*/ 1050219 h 4581267"/>
              <a:gd name="connsiteX2" fmla="*/ 2971785 w 2971800"/>
              <a:gd name="connsiteY2" fmla="*/ 2301099 h 4581267"/>
              <a:gd name="connsiteX0" fmla="*/ 0 w 1485900"/>
              <a:gd name="connsiteY0" fmla="*/ 0 h 5095102"/>
              <a:gd name="connsiteX1" fmla="*/ 1249182 w 1485900"/>
              <a:gd name="connsiteY1" fmla="*/ 1050219 h 5095102"/>
              <a:gd name="connsiteX2" fmla="*/ 1485885 w 1485900"/>
              <a:gd name="connsiteY2" fmla="*/ 2301099 h 5095102"/>
              <a:gd name="connsiteX3" fmla="*/ 0 w 1485900"/>
              <a:gd name="connsiteY3" fmla="*/ 2290634 h 5095102"/>
              <a:gd name="connsiteX4" fmla="*/ 0 w 1485900"/>
              <a:gd name="connsiteY4" fmla="*/ 0 h 5095102"/>
              <a:gd name="connsiteX0" fmla="*/ 0 w 1485900"/>
              <a:gd name="connsiteY0" fmla="*/ 0 h 5095102"/>
              <a:gd name="connsiteX1" fmla="*/ 1249182 w 1485900"/>
              <a:gd name="connsiteY1" fmla="*/ 1050219 h 5095102"/>
              <a:gd name="connsiteX2" fmla="*/ 457184 w 1485900"/>
              <a:gd name="connsiteY2" fmla="*/ 5095102 h 5095102"/>
              <a:gd name="connsiteX0" fmla="*/ 1143000 w 2628900"/>
              <a:gd name="connsiteY0" fmla="*/ 0 h 5095102"/>
              <a:gd name="connsiteX1" fmla="*/ 2392182 w 2628900"/>
              <a:gd name="connsiteY1" fmla="*/ 1050219 h 5095102"/>
              <a:gd name="connsiteX2" fmla="*/ 2628885 w 2628900"/>
              <a:gd name="connsiteY2" fmla="*/ 2301099 h 5095102"/>
              <a:gd name="connsiteX3" fmla="*/ 1143000 w 2628900"/>
              <a:gd name="connsiteY3" fmla="*/ 2290634 h 5095102"/>
              <a:gd name="connsiteX4" fmla="*/ 1143000 w 2628900"/>
              <a:gd name="connsiteY4" fmla="*/ 0 h 5095102"/>
              <a:gd name="connsiteX0" fmla="*/ 0 w 2628900"/>
              <a:gd name="connsiteY0" fmla="*/ 1816100 h 5095102"/>
              <a:gd name="connsiteX1" fmla="*/ 2392182 w 2628900"/>
              <a:gd name="connsiteY1" fmla="*/ 1050219 h 5095102"/>
              <a:gd name="connsiteX2" fmla="*/ 1600184 w 2628900"/>
              <a:gd name="connsiteY2" fmla="*/ 5095102 h 5095102"/>
              <a:gd name="connsiteX0" fmla="*/ 1176338 w 2662238"/>
              <a:gd name="connsiteY0" fmla="*/ 0 h 5095102"/>
              <a:gd name="connsiteX1" fmla="*/ 2425520 w 2662238"/>
              <a:gd name="connsiteY1" fmla="*/ 1050219 h 5095102"/>
              <a:gd name="connsiteX2" fmla="*/ 2662223 w 2662238"/>
              <a:gd name="connsiteY2" fmla="*/ 2301099 h 5095102"/>
              <a:gd name="connsiteX3" fmla="*/ 1176338 w 2662238"/>
              <a:gd name="connsiteY3" fmla="*/ 2290634 h 5095102"/>
              <a:gd name="connsiteX4" fmla="*/ 1176338 w 2662238"/>
              <a:gd name="connsiteY4" fmla="*/ 0 h 5095102"/>
              <a:gd name="connsiteX0" fmla="*/ 0 w 2662238"/>
              <a:gd name="connsiteY0" fmla="*/ 1882775 h 5095102"/>
              <a:gd name="connsiteX1" fmla="*/ 2425520 w 2662238"/>
              <a:gd name="connsiteY1" fmla="*/ 1050219 h 5095102"/>
              <a:gd name="connsiteX2" fmla="*/ 1633522 w 2662238"/>
              <a:gd name="connsiteY2" fmla="*/ 5095102 h 5095102"/>
              <a:gd name="connsiteX0" fmla="*/ 1176338 w 2662238"/>
              <a:gd name="connsiteY0" fmla="*/ 0 h 5095102"/>
              <a:gd name="connsiteX1" fmla="*/ 2425520 w 2662238"/>
              <a:gd name="connsiteY1" fmla="*/ 1050219 h 5095102"/>
              <a:gd name="connsiteX2" fmla="*/ 2662223 w 2662238"/>
              <a:gd name="connsiteY2" fmla="*/ 2301099 h 5095102"/>
              <a:gd name="connsiteX3" fmla="*/ 1176338 w 2662238"/>
              <a:gd name="connsiteY3" fmla="*/ 2290634 h 5095102"/>
              <a:gd name="connsiteX4" fmla="*/ 1176338 w 2662238"/>
              <a:gd name="connsiteY4" fmla="*/ 0 h 5095102"/>
              <a:gd name="connsiteX0" fmla="*/ 0 w 2662238"/>
              <a:gd name="connsiteY0" fmla="*/ 1882775 h 5095102"/>
              <a:gd name="connsiteX1" fmla="*/ 1633522 w 2662238"/>
              <a:gd name="connsiteY1" fmla="*/ 5095102 h 5095102"/>
              <a:gd name="connsiteX0" fmla="*/ 1176338 w 2662238"/>
              <a:gd name="connsiteY0" fmla="*/ 0 h 5095102"/>
              <a:gd name="connsiteX1" fmla="*/ 2425520 w 2662238"/>
              <a:gd name="connsiteY1" fmla="*/ 1050219 h 5095102"/>
              <a:gd name="connsiteX2" fmla="*/ 2662223 w 2662238"/>
              <a:gd name="connsiteY2" fmla="*/ 2301099 h 5095102"/>
              <a:gd name="connsiteX3" fmla="*/ 1176338 w 2662238"/>
              <a:gd name="connsiteY3" fmla="*/ 2290634 h 5095102"/>
              <a:gd name="connsiteX4" fmla="*/ 1176338 w 2662238"/>
              <a:gd name="connsiteY4" fmla="*/ 0 h 5095102"/>
              <a:gd name="connsiteX0" fmla="*/ 0 w 2662238"/>
              <a:gd name="connsiteY0" fmla="*/ 1882775 h 5095102"/>
              <a:gd name="connsiteX1" fmla="*/ 1633522 w 2662238"/>
              <a:gd name="connsiteY1" fmla="*/ 5095102 h 5095102"/>
              <a:gd name="connsiteX0" fmla="*/ 1176338 w 2662238"/>
              <a:gd name="connsiteY0" fmla="*/ 0 h 5095102"/>
              <a:gd name="connsiteX1" fmla="*/ 2425520 w 2662238"/>
              <a:gd name="connsiteY1" fmla="*/ 1050219 h 5095102"/>
              <a:gd name="connsiteX2" fmla="*/ 2662223 w 2662238"/>
              <a:gd name="connsiteY2" fmla="*/ 2301099 h 5095102"/>
              <a:gd name="connsiteX3" fmla="*/ 1176338 w 2662238"/>
              <a:gd name="connsiteY3" fmla="*/ 2290634 h 5095102"/>
              <a:gd name="connsiteX4" fmla="*/ 1176338 w 2662238"/>
              <a:gd name="connsiteY4" fmla="*/ 0 h 5095102"/>
              <a:gd name="connsiteX0" fmla="*/ 0 w 2662238"/>
              <a:gd name="connsiteY0" fmla="*/ 1882775 h 5095102"/>
              <a:gd name="connsiteX1" fmla="*/ 1633522 w 2662238"/>
              <a:gd name="connsiteY1" fmla="*/ 5095102 h 5095102"/>
              <a:gd name="connsiteX0" fmla="*/ 1176338 w 2662238"/>
              <a:gd name="connsiteY0" fmla="*/ 0 h 5123677"/>
              <a:gd name="connsiteX1" fmla="*/ 2425520 w 2662238"/>
              <a:gd name="connsiteY1" fmla="*/ 1050219 h 5123677"/>
              <a:gd name="connsiteX2" fmla="*/ 2662223 w 2662238"/>
              <a:gd name="connsiteY2" fmla="*/ 2301099 h 5123677"/>
              <a:gd name="connsiteX3" fmla="*/ 1176338 w 2662238"/>
              <a:gd name="connsiteY3" fmla="*/ 2290634 h 5123677"/>
              <a:gd name="connsiteX4" fmla="*/ 1176338 w 2662238"/>
              <a:gd name="connsiteY4" fmla="*/ 0 h 5123677"/>
              <a:gd name="connsiteX0" fmla="*/ 0 w 2662238"/>
              <a:gd name="connsiteY0" fmla="*/ 1882775 h 5123677"/>
              <a:gd name="connsiteX1" fmla="*/ 1652572 w 2662238"/>
              <a:gd name="connsiteY1" fmla="*/ 5123677 h 5123677"/>
              <a:gd name="connsiteX0" fmla="*/ 1176338 w 2662238"/>
              <a:gd name="connsiteY0" fmla="*/ 0 h 5123677"/>
              <a:gd name="connsiteX1" fmla="*/ 2425520 w 2662238"/>
              <a:gd name="connsiteY1" fmla="*/ 1050219 h 5123677"/>
              <a:gd name="connsiteX2" fmla="*/ 2662223 w 2662238"/>
              <a:gd name="connsiteY2" fmla="*/ 2301099 h 5123677"/>
              <a:gd name="connsiteX3" fmla="*/ 1176338 w 2662238"/>
              <a:gd name="connsiteY3" fmla="*/ 2290634 h 5123677"/>
              <a:gd name="connsiteX4" fmla="*/ 1176338 w 2662238"/>
              <a:gd name="connsiteY4" fmla="*/ 0 h 5123677"/>
              <a:gd name="connsiteX0" fmla="*/ 0 w 2662238"/>
              <a:gd name="connsiteY0" fmla="*/ 1882775 h 5123677"/>
              <a:gd name="connsiteX1" fmla="*/ 1652572 w 2662238"/>
              <a:gd name="connsiteY1" fmla="*/ 5123677 h 5123677"/>
              <a:gd name="connsiteX0" fmla="*/ 1176338 w 2662238"/>
              <a:gd name="connsiteY0" fmla="*/ 0 h 5123677"/>
              <a:gd name="connsiteX1" fmla="*/ 2425520 w 2662238"/>
              <a:gd name="connsiteY1" fmla="*/ 1050219 h 5123677"/>
              <a:gd name="connsiteX2" fmla="*/ 2662223 w 2662238"/>
              <a:gd name="connsiteY2" fmla="*/ 2301099 h 5123677"/>
              <a:gd name="connsiteX3" fmla="*/ 1176338 w 2662238"/>
              <a:gd name="connsiteY3" fmla="*/ 2290634 h 5123677"/>
              <a:gd name="connsiteX4" fmla="*/ 1176338 w 2662238"/>
              <a:gd name="connsiteY4" fmla="*/ 0 h 5123677"/>
              <a:gd name="connsiteX0" fmla="*/ 0 w 2662238"/>
              <a:gd name="connsiteY0" fmla="*/ 1882775 h 5123677"/>
              <a:gd name="connsiteX1" fmla="*/ 1652572 w 2662238"/>
              <a:gd name="connsiteY1" fmla="*/ 5123677 h 5123677"/>
              <a:gd name="connsiteX0" fmla="*/ 1176338 w 2662238"/>
              <a:gd name="connsiteY0" fmla="*/ 0 h 5123677"/>
              <a:gd name="connsiteX1" fmla="*/ 2425520 w 2662238"/>
              <a:gd name="connsiteY1" fmla="*/ 1050219 h 5123677"/>
              <a:gd name="connsiteX2" fmla="*/ 2662223 w 2662238"/>
              <a:gd name="connsiteY2" fmla="*/ 2301099 h 5123677"/>
              <a:gd name="connsiteX3" fmla="*/ 1176338 w 2662238"/>
              <a:gd name="connsiteY3" fmla="*/ 2290634 h 5123677"/>
              <a:gd name="connsiteX4" fmla="*/ 1176338 w 2662238"/>
              <a:gd name="connsiteY4" fmla="*/ 0 h 5123677"/>
              <a:gd name="connsiteX0" fmla="*/ 0 w 2662238"/>
              <a:gd name="connsiteY0" fmla="*/ 1882775 h 5123677"/>
              <a:gd name="connsiteX1" fmla="*/ 1652572 w 2662238"/>
              <a:gd name="connsiteY1" fmla="*/ 5123677 h 5123677"/>
              <a:gd name="connsiteX0" fmla="*/ 1176338 w 2662238"/>
              <a:gd name="connsiteY0" fmla="*/ 0 h 5123677"/>
              <a:gd name="connsiteX1" fmla="*/ 2425520 w 2662238"/>
              <a:gd name="connsiteY1" fmla="*/ 1050219 h 5123677"/>
              <a:gd name="connsiteX2" fmla="*/ 2662223 w 2662238"/>
              <a:gd name="connsiteY2" fmla="*/ 2301099 h 5123677"/>
              <a:gd name="connsiteX3" fmla="*/ 1176338 w 2662238"/>
              <a:gd name="connsiteY3" fmla="*/ 2290634 h 5123677"/>
              <a:gd name="connsiteX4" fmla="*/ 1176338 w 2662238"/>
              <a:gd name="connsiteY4" fmla="*/ 0 h 5123677"/>
              <a:gd name="connsiteX0" fmla="*/ 0 w 2662238"/>
              <a:gd name="connsiteY0" fmla="*/ 1882775 h 5123677"/>
              <a:gd name="connsiteX1" fmla="*/ 1652572 w 2662238"/>
              <a:gd name="connsiteY1" fmla="*/ 5123677 h 5123677"/>
              <a:gd name="connsiteX0" fmla="*/ 1176338 w 2662238"/>
              <a:gd name="connsiteY0" fmla="*/ 0 h 5123677"/>
              <a:gd name="connsiteX1" fmla="*/ 2425520 w 2662238"/>
              <a:gd name="connsiteY1" fmla="*/ 1050219 h 5123677"/>
              <a:gd name="connsiteX2" fmla="*/ 2662223 w 2662238"/>
              <a:gd name="connsiteY2" fmla="*/ 2301099 h 5123677"/>
              <a:gd name="connsiteX3" fmla="*/ 1176338 w 2662238"/>
              <a:gd name="connsiteY3" fmla="*/ 2290634 h 5123677"/>
              <a:gd name="connsiteX4" fmla="*/ 1176338 w 2662238"/>
              <a:gd name="connsiteY4" fmla="*/ 0 h 5123677"/>
              <a:gd name="connsiteX0" fmla="*/ 0 w 2662238"/>
              <a:gd name="connsiteY0" fmla="*/ 1882775 h 5123677"/>
              <a:gd name="connsiteX1" fmla="*/ 1652572 w 2662238"/>
              <a:gd name="connsiteY1" fmla="*/ 5123677 h 5123677"/>
              <a:gd name="connsiteX0" fmla="*/ 1176338 w 2662238"/>
              <a:gd name="connsiteY0" fmla="*/ 0 h 5123677"/>
              <a:gd name="connsiteX1" fmla="*/ 2425520 w 2662238"/>
              <a:gd name="connsiteY1" fmla="*/ 1050219 h 5123677"/>
              <a:gd name="connsiteX2" fmla="*/ 2662223 w 2662238"/>
              <a:gd name="connsiteY2" fmla="*/ 2301099 h 5123677"/>
              <a:gd name="connsiteX3" fmla="*/ 1176338 w 2662238"/>
              <a:gd name="connsiteY3" fmla="*/ 2290634 h 5123677"/>
              <a:gd name="connsiteX4" fmla="*/ 1176338 w 2662238"/>
              <a:gd name="connsiteY4" fmla="*/ 0 h 5123677"/>
              <a:gd name="connsiteX0" fmla="*/ 0 w 2662238"/>
              <a:gd name="connsiteY0" fmla="*/ 1882775 h 5123677"/>
              <a:gd name="connsiteX1" fmla="*/ 1652572 w 2662238"/>
              <a:gd name="connsiteY1" fmla="*/ 5123677 h 5123677"/>
              <a:gd name="connsiteX0" fmla="*/ 1176338 w 2662238"/>
              <a:gd name="connsiteY0" fmla="*/ 0 h 5123677"/>
              <a:gd name="connsiteX1" fmla="*/ 2425520 w 2662238"/>
              <a:gd name="connsiteY1" fmla="*/ 1050219 h 5123677"/>
              <a:gd name="connsiteX2" fmla="*/ 2662223 w 2662238"/>
              <a:gd name="connsiteY2" fmla="*/ 2301099 h 5123677"/>
              <a:gd name="connsiteX3" fmla="*/ 1176338 w 2662238"/>
              <a:gd name="connsiteY3" fmla="*/ 2290634 h 5123677"/>
              <a:gd name="connsiteX4" fmla="*/ 1176338 w 2662238"/>
              <a:gd name="connsiteY4" fmla="*/ 0 h 5123677"/>
              <a:gd name="connsiteX0" fmla="*/ 0 w 2662238"/>
              <a:gd name="connsiteY0" fmla="*/ 1882775 h 5123677"/>
              <a:gd name="connsiteX1" fmla="*/ 1652572 w 2662238"/>
              <a:gd name="connsiteY1" fmla="*/ 5123677 h 5123677"/>
              <a:gd name="connsiteX0" fmla="*/ 1176338 w 2662238"/>
              <a:gd name="connsiteY0" fmla="*/ 0 h 5123677"/>
              <a:gd name="connsiteX1" fmla="*/ 2425520 w 2662238"/>
              <a:gd name="connsiteY1" fmla="*/ 1050219 h 5123677"/>
              <a:gd name="connsiteX2" fmla="*/ 2662223 w 2662238"/>
              <a:gd name="connsiteY2" fmla="*/ 2301099 h 5123677"/>
              <a:gd name="connsiteX3" fmla="*/ 1176338 w 2662238"/>
              <a:gd name="connsiteY3" fmla="*/ 2290634 h 5123677"/>
              <a:gd name="connsiteX4" fmla="*/ 1176338 w 2662238"/>
              <a:gd name="connsiteY4" fmla="*/ 0 h 5123677"/>
              <a:gd name="connsiteX0" fmla="*/ 0 w 2662238"/>
              <a:gd name="connsiteY0" fmla="*/ 1882775 h 5123677"/>
              <a:gd name="connsiteX1" fmla="*/ 1652572 w 2662238"/>
              <a:gd name="connsiteY1" fmla="*/ 5123677 h 5123677"/>
              <a:gd name="connsiteX0" fmla="*/ 1173958 w 2659858"/>
              <a:gd name="connsiteY0" fmla="*/ 0 h 5123677"/>
              <a:gd name="connsiteX1" fmla="*/ 2423140 w 2659858"/>
              <a:gd name="connsiteY1" fmla="*/ 1050219 h 5123677"/>
              <a:gd name="connsiteX2" fmla="*/ 2659843 w 2659858"/>
              <a:gd name="connsiteY2" fmla="*/ 2301099 h 5123677"/>
              <a:gd name="connsiteX3" fmla="*/ 1173958 w 2659858"/>
              <a:gd name="connsiteY3" fmla="*/ 2290634 h 5123677"/>
              <a:gd name="connsiteX4" fmla="*/ 1173958 w 2659858"/>
              <a:gd name="connsiteY4" fmla="*/ 0 h 5123677"/>
              <a:gd name="connsiteX0" fmla="*/ 0 w 2659858"/>
              <a:gd name="connsiteY0" fmla="*/ 1889922 h 5123677"/>
              <a:gd name="connsiteX1" fmla="*/ 1650192 w 2659858"/>
              <a:gd name="connsiteY1" fmla="*/ 5123677 h 5123677"/>
              <a:gd name="connsiteX0" fmla="*/ 1173958 w 2659858"/>
              <a:gd name="connsiteY0" fmla="*/ 0 h 5123677"/>
              <a:gd name="connsiteX1" fmla="*/ 2423140 w 2659858"/>
              <a:gd name="connsiteY1" fmla="*/ 1050219 h 5123677"/>
              <a:gd name="connsiteX2" fmla="*/ 2659843 w 2659858"/>
              <a:gd name="connsiteY2" fmla="*/ 2301099 h 5123677"/>
              <a:gd name="connsiteX3" fmla="*/ 1173958 w 2659858"/>
              <a:gd name="connsiteY3" fmla="*/ 2290634 h 5123677"/>
              <a:gd name="connsiteX4" fmla="*/ 1173958 w 2659858"/>
              <a:gd name="connsiteY4" fmla="*/ 0 h 5123677"/>
              <a:gd name="connsiteX0" fmla="*/ 0 w 2659858"/>
              <a:gd name="connsiteY0" fmla="*/ 1889922 h 5123677"/>
              <a:gd name="connsiteX1" fmla="*/ 1650192 w 2659858"/>
              <a:gd name="connsiteY1" fmla="*/ 5123677 h 5123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659858" h="5123677" stroke="0" extrusionOk="0">
                <a:moveTo>
                  <a:pt x="1173958" y="0"/>
                </a:moveTo>
                <a:cubicBezTo>
                  <a:pt x="1679080" y="0"/>
                  <a:pt x="2149608" y="395585"/>
                  <a:pt x="2423140" y="1050219"/>
                </a:cubicBezTo>
                <a:cubicBezTo>
                  <a:pt x="2578929" y="1423063"/>
                  <a:pt x="2661157" y="1857606"/>
                  <a:pt x="2659843" y="2301099"/>
                </a:cubicBezTo>
                <a:lnTo>
                  <a:pt x="1173958" y="2290634"/>
                </a:lnTo>
                <a:lnTo>
                  <a:pt x="1173958" y="0"/>
                </a:lnTo>
                <a:close/>
              </a:path>
              <a:path w="2659858" h="5123677" fill="none">
                <a:moveTo>
                  <a:pt x="0" y="1889922"/>
                </a:moveTo>
                <a:cubicBezTo>
                  <a:pt x="1442247" y="2534466"/>
                  <a:pt x="1905795" y="3976716"/>
                  <a:pt x="1650192" y="5123677"/>
                </a:cubicBezTo>
              </a:path>
            </a:pathLst>
          </a:custGeom>
          <a:noFill/>
          <a:ln w="12700">
            <a:solidFill>
              <a:schemeClr val="accent1">
                <a:lumMod val="20000"/>
                <a:lumOff val="80000"/>
                <a:alpha val="7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2" name="Arc 12">
            <a:extLst>
              <a:ext uri="{FF2B5EF4-FFF2-40B4-BE49-F238E27FC236}">
                <a16:creationId xmlns:a16="http://schemas.microsoft.com/office/drawing/2014/main" id="{E73B8847-EA8B-4495-9732-9FA0DB1963B0}"/>
              </a:ext>
            </a:extLst>
          </p:cNvPr>
          <p:cNvSpPr/>
          <p:nvPr userDrawn="1"/>
        </p:nvSpPr>
        <p:spPr>
          <a:xfrm rot="16200000">
            <a:off x="4275597" y="-1752531"/>
            <a:ext cx="6569893" cy="9188265"/>
          </a:xfrm>
          <a:custGeom>
            <a:avLst/>
            <a:gdLst>
              <a:gd name="connsiteX0" fmla="*/ 1485900 w 2971800"/>
              <a:gd name="connsiteY0" fmla="*/ 0 h 4581267"/>
              <a:gd name="connsiteX1" fmla="*/ 2735082 w 2971800"/>
              <a:gd name="connsiteY1" fmla="*/ 1050219 h 4581267"/>
              <a:gd name="connsiteX2" fmla="*/ 2971785 w 2971800"/>
              <a:gd name="connsiteY2" fmla="*/ 2301099 h 4581267"/>
              <a:gd name="connsiteX3" fmla="*/ 1485900 w 2971800"/>
              <a:gd name="connsiteY3" fmla="*/ 2290634 h 4581267"/>
              <a:gd name="connsiteX4" fmla="*/ 1485900 w 2971800"/>
              <a:gd name="connsiteY4" fmla="*/ 0 h 4581267"/>
              <a:gd name="connsiteX0" fmla="*/ 1485900 w 2971800"/>
              <a:gd name="connsiteY0" fmla="*/ 0 h 4581267"/>
              <a:gd name="connsiteX1" fmla="*/ 2735082 w 2971800"/>
              <a:gd name="connsiteY1" fmla="*/ 1050219 h 4581267"/>
              <a:gd name="connsiteX2" fmla="*/ 2971785 w 2971800"/>
              <a:gd name="connsiteY2" fmla="*/ 2301099 h 4581267"/>
              <a:gd name="connsiteX0" fmla="*/ 0 w 1485900"/>
              <a:gd name="connsiteY0" fmla="*/ 0 h 5095102"/>
              <a:gd name="connsiteX1" fmla="*/ 1249182 w 1485900"/>
              <a:gd name="connsiteY1" fmla="*/ 1050219 h 5095102"/>
              <a:gd name="connsiteX2" fmla="*/ 1485885 w 1485900"/>
              <a:gd name="connsiteY2" fmla="*/ 2301099 h 5095102"/>
              <a:gd name="connsiteX3" fmla="*/ 0 w 1485900"/>
              <a:gd name="connsiteY3" fmla="*/ 2290634 h 5095102"/>
              <a:gd name="connsiteX4" fmla="*/ 0 w 1485900"/>
              <a:gd name="connsiteY4" fmla="*/ 0 h 5095102"/>
              <a:gd name="connsiteX0" fmla="*/ 0 w 1485900"/>
              <a:gd name="connsiteY0" fmla="*/ 0 h 5095102"/>
              <a:gd name="connsiteX1" fmla="*/ 1249182 w 1485900"/>
              <a:gd name="connsiteY1" fmla="*/ 1050219 h 5095102"/>
              <a:gd name="connsiteX2" fmla="*/ 457184 w 1485900"/>
              <a:gd name="connsiteY2" fmla="*/ 5095102 h 5095102"/>
              <a:gd name="connsiteX0" fmla="*/ 1143000 w 2628900"/>
              <a:gd name="connsiteY0" fmla="*/ 0 h 5095102"/>
              <a:gd name="connsiteX1" fmla="*/ 2392182 w 2628900"/>
              <a:gd name="connsiteY1" fmla="*/ 1050219 h 5095102"/>
              <a:gd name="connsiteX2" fmla="*/ 2628885 w 2628900"/>
              <a:gd name="connsiteY2" fmla="*/ 2301099 h 5095102"/>
              <a:gd name="connsiteX3" fmla="*/ 1143000 w 2628900"/>
              <a:gd name="connsiteY3" fmla="*/ 2290634 h 5095102"/>
              <a:gd name="connsiteX4" fmla="*/ 1143000 w 2628900"/>
              <a:gd name="connsiteY4" fmla="*/ 0 h 5095102"/>
              <a:gd name="connsiteX0" fmla="*/ 0 w 2628900"/>
              <a:gd name="connsiteY0" fmla="*/ 1816100 h 5095102"/>
              <a:gd name="connsiteX1" fmla="*/ 2392182 w 2628900"/>
              <a:gd name="connsiteY1" fmla="*/ 1050219 h 5095102"/>
              <a:gd name="connsiteX2" fmla="*/ 1600184 w 2628900"/>
              <a:gd name="connsiteY2" fmla="*/ 5095102 h 5095102"/>
              <a:gd name="connsiteX0" fmla="*/ 1176338 w 2662238"/>
              <a:gd name="connsiteY0" fmla="*/ 0 h 5095102"/>
              <a:gd name="connsiteX1" fmla="*/ 2425520 w 2662238"/>
              <a:gd name="connsiteY1" fmla="*/ 1050219 h 5095102"/>
              <a:gd name="connsiteX2" fmla="*/ 2662223 w 2662238"/>
              <a:gd name="connsiteY2" fmla="*/ 2301099 h 5095102"/>
              <a:gd name="connsiteX3" fmla="*/ 1176338 w 2662238"/>
              <a:gd name="connsiteY3" fmla="*/ 2290634 h 5095102"/>
              <a:gd name="connsiteX4" fmla="*/ 1176338 w 2662238"/>
              <a:gd name="connsiteY4" fmla="*/ 0 h 5095102"/>
              <a:gd name="connsiteX0" fmla="*/ 0 w 2662238"/>
              <a:gd name="connsiteY0" fmla="*/ 1882775 h 5095102"/>
              <a:gd name="connsiteX1" fmla="*/ 2425520 w 2662238"/>
              <a:gd name="connsiteY1" fmla="*/ 1050219 h 5095102"/>
              <a:gd name="connsiteX2" fmla="*/ 1633522 w 2662238"/>
              <a:gd name="connsiteY2" fmla="*/ 5095102 h 5095102"/>
              <a:gd name="connsiteX0" fmla="*/ 1176338 w 2662238"/>
              <a:gd name="connsiteY0" fmla="*/ 0 h 5095102"/>
              <a:gd name="connsiteX1" fmla="*/ 2425520 w 2662238"/>
              <a:gd name="connsiteY1" fmla="*/ 1050219 h 5095102"/>
              <a:gd name="connsiteX2" fmla="*/ 2662223 w 2662238"/>
              <a:gd name="connsiteY2" fmla="*/ 2301099 h 5095102"/>
              <a:gd name="connsiteX3" fmla="*/ 1176338 w 2662238"/>
              <a:gd name="connsiteY3" fmla="*/ 2290634 h 5095102"/>
              <a:gd name="connsiteX4" fmla="*/ 1176338 w 2662238"/>
              <a:gd name="connsiteY4" fmla="*/ 0 h 5095102"/>
              <a:gd name="connsiteX0" fmla="*/ 0 w 2662238"/>
              <a:gd name="connsiteY0" fmla="*/ 1882775 h 5095102"/>
              <a:gd name="connsiteX1" fmla="*/ 1633522 w 2662238"/>
              <a:gd name="connsiteY1" fmla="*/ 5095102 h 5095102"/>
              <a:gd name="connsiteX0" fmla="*/ 1176338 w 2662238"/>
              <a:gd name="connsiteY0" fmla="*/ 0 h 5095102"/>
              <a:gd name="connsiteX1" fmla="*/ 2425520 w 2662238"/>
              <a:gd name="connsiteY1" fmla="*/ 1050219 h 5095102"/>
              <a:gd name="connsiteX2" fmla="*/ 2662223 w 2662238"/>
              <a:gd name="connsiteY2" fmla="*/ 2301099 h 5095102"/>
              <a:gd name="connsiteX3" fmla="*/ 1176338 w 2662238"/>
              <a:gd name="connsiteY3" fmla="*/ 2290634 h 5095102"/>
              <a:gd name="connsiteX4" fmla="*/ 1176338 w 2662238"/>
              <a:gd name="connsiteY4" fmla="*/ 0 h 5095102"/>
              <a:gd name="connsiteX0" fmla="*/ 0 w 2662238"/>
              <a:gd name="connsiteY0" fmla="*/ 1882775 h 5095102"/>
              <a:gd name="connsiteX1" fmla="*/ 1633522 w 2662238"/>
              <a:gd name="connsiteY1" fmla="*/ 5095102 h 5095102"/>
              <a:gd name="connsiteX0" fmla="*/ 1176338 w 2662238"/>
              <a:gd name="connsiteY0" fmla="*/ 0 h 5095102"/>
              <a:gd name="connsiteX1" fmla="*/ 2425520 w 2662238"/>
              <a:gd name="connsiteY1" fmla="*/ 1050219 h 5095102"/>
              <a:gd name="connsiteX2" fmla="*/ 2662223 w 2662238"/>
              <a:gd name="connsiteY2" fmla="*/ 2301099 h 5095102"/>
              <a:gd name="connsiteX3" fmla="*/ 1176338 w 2662238"/>
              <a:gd name="connsiteY3" fmla="*/ 2290634 h 5095102"/>
              <a:gd name="connsiteX4" fmla="*/ 1176338 w 2662238"/>
              <a:gd name="connsiteY4" fmla="*/ 0 h 5095102"/>
              <a:gd name="connsiteX0" fmla="*/ 0 w 2662238"/>
              <a:gd name="connsiteY0" fmla="*/ 1882775 h 5095102"/>
              <a:gd name="connsiteX1" fmla="*/ 1633522 w 2662238"/>
              <a:gd name="connsiteY1" fmla="*/ 5095102 h 5095102"/>
              <a:gd name="connsiteX0" fmla="*/ 1176338 w 2662238"/>
              <a:gd name="connsiteY0" fmla="*/ 0 h 5123677"/>
              <a:gd name="connsiteX1" fmla="*/ 2425520 w 2662238"/>
              <a:gd name="connsiteY1" fmla="*/ 1050219 h 5123677"/>
              <a:gd name="connsiteX2" fmla="*/ 2662223 w 2662238"/>
              <a:gd name="connsiteY2" fmla="*/ 2301099 h 5123677"/>
              <a:gd name="connsiteX3" fmla="*/ 1176338 w 2662238"/>
              <a:gd name="connsiteY3" fmla="*/ 2290634 h 5123677"/>
              <a:gd name="connsiteX4" fmla="*/ 1176338 w 2662238"/>
              <a:gd name="connsiteY4" fmla="*/ 0 h 5123677"/>
              <a:gd name="connsiteX0" fmla="*/ 0 w 2662238"/>
              <a:gd name="connsiteY0" fmla="*/ 1882775 h 5123677"/>
              <a:gd name="connsiteX1" fmla="*/ 1652572 w 2662238"/>
              <a:gd name="connsiteY1" fmla="*/ 5123677 h 5123677"/>
              <a:gd name="connsiteX0" fmla="*/ 1176338 w 2662238"/>
              <a:gd name="connsiteY0" fmla="*/ 0 h 5123677"/>
              <a:gd name="connsiteX1" fmla="*/ 2425520 w 2662238"/>
              <a:gd name="connsiteY1" fmla="*/ 1050219 h 5123677"/>
              <a:gd name="connsiteX2" fmla="*/ 2662223 w 2662238"/>
              <a:gd name="connsiteY2" fmla="*/ 2301099 h 5123677"/>
              <a:gd name="connsiteX3" fmla="*/ 1176338 w 2662238"/>
              <a:gd name="connsiteY3" fmla="*/ 2290634 h 5123677"/>
              <a:gd name="connsiteX4" fmla="*/ 1176338 w 2662238"/>
              <a:gd name="connsiteY4" fmla="*/ 0 h 5123677"/>
              <a:gd name="connsiteX0" fmla="*/ 0 w 2662238"/>
              <a:gd name="connsiteY0" fmla="*/ 1882775 h 5123677"/>
              <a:gd name="connsiteX1" fmla="*/ 1652572 w 2662238"/>
              <a:gd name="connsiteY1" fmla="*/ 5123677 h 5123677"/>
              <a:gd name="connsiteX0" fmla="*/ 1176338 w 2662238"/>
              <a:gd name="connsiteY0" fmla="*/ 0 h 5123677"/>
              <a:gd name="connsiteX1" fmla="*/ 2425520 w 2662238"/>
              <a:gd name="connsiteY1" fmla="*/ 1050219 h 5123677"/>
              <a:gd name="connsiteX2" fmla="*/ 2662223 w 2662238"/>
              <a:gd name="connsiteY2" fmla="*/ 2301099 h 5123677"/>
              <a:gd name="connsiteX3" fmla="*/ 1176338 w 2662238"/>
              <a:gd name="connsiteY3" fmla="*/ 2290634 h 5123677"/>
              <a:gd name="connsiteX4" fmla="*/ 1176338 w 2662238"/>
              <a:gd name="connsiteY4" fmla="*/ 0 h 5123677"/>
              <a:gd name="connsiteX0" fmla="*/ 0 w 2662238"/>
              <a:gd name="connsiteY0" fmla="*/ 1882775 h 5123677"/>
              <a:gd name="connsiteX1" fmla="*/ 1652572 w 2662238"/>
              <a:gd name="connsiteY1" fmla="*/ 5123677 h 5123677"/>
              <a:gd name="connsiteX0" fmla="*/ 1176338 w 2662238"/>
              <a:gd name="connsiteY0" fmla="*/ 0 h 5123677"/>
              <a:gd name="connsiteX1" fmla="*/ 2425520 w 2662238"/>
              <a:gd name="connsiteY1" fmla="*/ 1050219 h 5123677"/>
              <a:gd name="connsiteX2" fmla="*/ 2662223 w 2662238"/>
              <a:gd name="connsiteY2" fmla="*/ 2301099 h 5123677"/>
              <a:gd name="connsiteX3" fmla="*/ 1176338 w 2662238"/>
              <a:gd name="connsiteY3" fmla="*/ 2290634 h 5123677"/>
              <a:gd name="connsiteX4" fmla="*/ 1176338 w 2662238"/>
              <a:gd name="connsiteY4" fmla="*/ 0 h 5123677"/>
              <a:gd name="connsiteX0" fmla="*/ 0 w 2662238"/>
              <a:gd name="connsiteY0" fmla="*/ 1882775 h 5123677"/>
              <a:gd name="connsiteX1" fmla="*/ 1652572 w 2662238"/>
              <a:gd name="connsiteY1" fmla="*/ 5123677 h 5123677"/>
              <a:gd name="connsiteX0" fmla="*/ 1176338 w 2662238"/>
              <a:gd name="connsiteY0" fmla="*/ 0 h 5123677"/>
              <a:gd name="connsiteX1" fmla="*/ 2425520 w 2662238"/>
              <a:gd name="connsiteY1" fmla="*/ 1050219 h 5123677"/>
              <a:gd name="connsiteX2" fmla="*/ 2662223 w 2662238"/>
              <a:gd name="connsiteY2" fmla="*/ 2301099 h 5123677"/>
              <a:gd name="connsiteX3" fmla="*/ 1176338 w 2662238"/>
              <a:gd name="connsiteY3" fmla="*/ 2290634 h 5123677"/>
              <a:gd name="connsiteX4" fmla="*/ 1176338 w 2662238"/>
              <a:gd name="connsiteY4" fmla="*/ 0 h 5123677"/>
              <a:gd name="connsiteX0" fmla="*/ 0 w 2662238"/>
              <a:gd name="connsiteY0" fmla="*/ 1882775 h 5123677"/>
              <a:gd name="connsiteX1" fmla="*/ 1652572 w 2662238"/>
              <a:gd name="connsiteY1" fmla="*/ 5123677 h 5123677"/>
              <a:gd name="connsiteX0" fmla="*/ 1176338 w 2662238"/>
              <a:gd name="connsiteY0" fmla="*/ 0 h 5123677"/>
              <a:gd name="connsiteX1" fmla="*/ 2425520 w 2662238"/>
              <a:gd name="connsiteY1" fmla="*/ 1050219 h 5123677"/>
              <a:gd name="connsiteX2" fmla="*/ 2662223 w 2662238"/>
              <a:gd name="connsiteY2" fmla="*/ 2301099 h 5123677"/>
              <a:gd name="connsiteX3" fmla="*/ 1176338 w 2662238"/>
              <a:gd name="connsiteY3" fmla="*/ 2290634 h 5123677"/>
              <a:gd name="connsiteX4" fmla="*/ 1176338 w 2662238"/>
              <a:gd name="connsiteY4" fmla="*/ 0 h 5123677"/>
              <a:gd name="connsiteX0" fmla="*/ 0 w 2662238"/>
              <a:gd name="connsiteY0" fmla="*/ 1882775 h 5123677"/>
              <a:gd name="connsiteX1" fmla="*/ 1652572 w 2662238"/>
              <a:gd name="connsiteY1" fmla="*/ 5123677 h 5123677"/>
              <a:gd name="connsiteX0" fmla="*/ 1176338 w 2662238"/>
              <a:gd name="connsiteY0" fmla="*/ 0 h 5123677"/>
              <a:gd name="connsiteX1" fmla="*/ 2425520 w 2662238"/>
              <a:gd name="connsiteY1" fmla="*/ 1050219 h 5123677"/>
              <a:gd name="connsiteX2" fmla="*/ 2662223 w 2662238"/>
              <a:gd name="connsiteY2" fmla="*/ 2301099 h 5123677"/>
              <a:gd name="connsiteX3" fmla="*/ 1176338 w 2662238"/>
              <a:gd name="connsiteY3" fmla="*/ 2290634 h 5123677"/>
              <a:gd name="connsiteX4" fmla="*/ 1176338 w 2662238"/>
              <a:gd name="connsiteY4" fmla="*/ 0 h 5123677"/>
              <a:gd name="connsiteX0" fmla="*/ 0 w 2662238"/>
              <a:gd name="connsiteY0" fmla="*/ 1882775 h 5123677"/>
              <a:gd name="connsiteX1" fmla="*/ 1652572 w 2662238"/>
              <a:gd name="connsiteY1" fmla="*/ 5123677 h 5123677"/>
              <a:gd name="connsiteX0" fmla="*/ 1176338 w 2662238"/>
              <a:gd name="connsiteY0" fmla="*/ 0 h 5123677"/>
              <a:gd name="connsiteX1" fmla="*/ 2425520 w 2662238"/>
              <a:gd name="connsiteY1" fmla="*/ 1050219 h 5123677"/>
              <a:gd name="connsiteX2" fmla="*/ 2662223 w 2662238"/>
              <a:gd name="connsiteY2" fmla="*/ 2301099 h 5123677"/>
              <a:gd name="connsiteX3" fmla="*/ 1176338 w 2662238"/>
              <a:gd name="connsiteY3" fmla="*/ 2290634 h 5123677"/>
              <a:gd name="connsiteX4" fmla="*/ 1176338 w 2662238"/>
              <a:gd name="connsiteY4" fmla="*/ 0 h 5123677"/>
              <a:gd name="connsiteX0" fmla="*/ 0 w 2662238"/>
              <a:gd name="connsiteY0" fmla="*/ 1882775 h 5123677"/>
              <a:gd name="connsiteX1" fmla="*/ 1652572 w 2662238"/>
              <a:gd name="connsiteY1" fmla="*/ 5123677 h 5123677"/>
              <a:gd name="connsiteX0" fmla="*/ 1176338 w 2662238"/>
              <a:gd name="connsiteY0" fmla="*/ 0 h 5123677"/>
              <a:gd name="connsiteX1" fmla="*/ 2425520 w 2662238"/>
              <a:gd name="connsiteY1" fmla="*/ 1050219 h 5123677"/>
              <a:gd name="connsiteX2" fmla="*/ 2662223 w 2662238"/>
              <a:gd name="connsiteY2" fmla="*/ 2301099 h 5123677"/>
              <a:gd name="connsiteX3" fmla="*/ 1176338 w 2662238"/>
              <a:gd name="connsiteY3" fmla="*/ 2290634 h 5123677"/>
              <a:gd name="connsiteX4" fmla="*/ 1176338 w 2662238"/>
              <a:gd name="connsiteY4" fmla="*/ 0 h 5123677"/>
              <a:gd name="connsiteX0" fmla="*/ 0 w 2662238"/>
              <a:gd name="connsiteY0" fmla="*/ 1882775 h 5123677"/>
              <a:gd name="connsiteX1" fmla="*/ 1652572 w 2662238"/>
              <a:gd name="connsiteY1" fmla="*/ 5123677 h 5123677"/>
              <a:gd name="connsiteX0" fmla="*/ 1173958 w 2659858"/>
              <a:gd name="connsiteY0" fmla="*/ 0 h 5123677"/>
              <a:gd name="connsiteX1" fmla="*/ 2423140 w 2659858"/>
              <a:gd name="connsiteY1" fmla="*/ 1050219 h 5123677"/>
              <a:gd name="connsiteX2" fmla="*/ 2659843 w 2659858"/>
              <a:gd name="connsiteY2" fmla="*/ 2301099 h 5123677"/>
              <a:gd name="connsiteX3" fmla="*/ 1173958 w 2659858"/>
              <a:gd name="connsiteY3" fmla="*/ 2290634 h 5123677"/>
              <a:gd name="connsiteX4" fmla="*/ 1173958 w 2659858"/>
              <a:gd name="connsiteY4" fmla="*/ 0 h 5123677"/>
              <a:gd name="connsiteX0" fmla="*/ 0 w 2659858"/>
              <a:gd name="connsiteY0" fmla="*/ 1889922 h 5123677"/>
              <a:gd name="connsiteX1" fmla="*/ 1650192 w 2659858"/>
              <a:gd name="connsiteY1" fmla="*/ 5123677 h 5123677"/>
              <a:gd name="connsiteX0" fmla="*/ 1173958 w 2659858"/>
              <a:gd name="connsiteY0" fmla="*/ 0 h 5123677"/>
              <a:gd name="connsiteX1" fmla="*/ 2423140 w 2659858"/>
              <a:gd name="connsiteY1" fmla="*/ 1050219 h 5123677"/>
              <a:gd name="connsiteX2" fmla="*/ 2659843 w 2659858"/>
              <a:gd name="connsiteY2" fmla="*/ 2301099 h 5123677"/>
              <a:gd name="connsiteX3" fmla="*/ 1173958 w 2659858"/>
              <a:gd name="connsiteY3" fmla="*/ 2290634 h 5123677"/>
              <a:gd name="connsiteX4" fmla="*/ 1173958 w 2659858"/>
              <a:gd name="connsiteY4" fmla="*/ 0 h 5123677"/>
              <a:gd name="connsiteX0" fmla="*/ 0 w 2659858"/>
              <a:gd name="connsiteY0" fmla="*/ 1889922 h 5123677"/>
              <a:gd name="connsiteX1" fmla="*/ 1650192 w 2659858"/>
              <a:gd name="connsiteY1" fmla="*/ 5123677 h 5123677"/>
              <a:gd name="connsiteX0" fmla="*/ 1173958 w 2659858"/>
              <a:gd name="connsiteY0" fmla="*/ 0 h 5123677"/>
              <a:gd name="connsiteX1" fmla="*/ 2423140 w 2659858"/>
              <a:gd name="connsiteY1" fmla="*/ 1050219 h 5123677"/>
              <a:gd name="connsiteX2" fmla="*/ 2659843 w 2659858"/>
              <a:gd name="connsiteY2" fmla="*/ 2301099 h 5123677"/>
              <a:gd name="connsiteX3" fmla="*/ 1173958 w 2659858"/>
              <a:gd name="connsiteY3" fmla="*/ 2290634 h 5123677"/>
              <a:gd name="connsiteX4" fmla="*/ 1173958 w 2659858"/>
              <a:gd name="connsiteY4" fmla="*/ 0 h 5123677"/>
              <a:gd name="connsiteX0" fmla="*/ 0 w 2659858"/>
              <a:gd name="connsiteY0" fmla="*/ 1889922 h 5123677"/>
              <a:gd name="connsiteX1" fmla="*/ 1650192 w 2659858"/>
              <a:gd name="connsiteY1" fmla="*/ 5123677 h 5123677"/>
              <a:gd name="connsiteX0" fmla="*/ 1150209 w 2636109"/>
              <a:gd name="connsiteY0" fmla="*/ 0 h 5123677"/>
              <a:gd name="connsiteX1" fmla="*/ 2399391 w 2636109"/>
              <a:gd name="connsiteY1" fmla="*/ 1050219 h 5123677"/>
              <a:gd name="connsiteX2" fmla="*/ 2636094 w 2636109"/>
              <a:gd name="connsiteY2" fmla="*/ 2301099 h 5123677"/>
              <a:gd name="connsiteX3" fmla="*/ 1150209 w 2636109"/>
              <a:gd name="connsiteY3" fmla="*/ 2290634 h 5123677"/>
              <a:gd name="connsiteX4" fmla="*/ 1150209 w 2636109"/>
              <a:gd name="connsiteY4" fmla="*/ 0 h 5123677"/>
              <a:gd name="connsiteX0" fmla="*/ 0 w 2636109"/>
              <a:gd name="connsiteY0" fmla="*/ 2045387 h 5123677"/>
              <a:gd name="connsiteX1" fmla="*/ 1626443 w 2636109"/>
              <a:gd name="connsiteY1" fmla="*/ 5123677 h 5123677"/>
              <a:gd name="connsiteX0" fmla="*/ 1150209 w 2636109"/>
              <a:gd name="connsiteY0" fmla="*/ 0 h 5123677"/>
              <a:gd name="connsiteX1" fmla="*/ 2399391 w 2636109"/>
              <a:gd name="connsiteY1" fmla="*/ 1050219 h 5123677"/>
              <a:gd name="connsiteX2" fmla="*/ 2636094 w 2636109"/>
              <a:gd name="connsiteY2" fmla="*/ 2301099 h 5123677"/>
              <a:gd name="connsiteX3" fmla="*/ 1150209 w 2636109"/>
              <a:gd name="connsiteY3" fmla="*/ 2290634 h 5123677"/>
              <a:gd name="connsiteX4" fmla="*/ 1150209 w 2636109"/>
              <a:gd name="connsiteY4" fmla="*/ 0 h 5123677"/>
              <a:gd name="connsiteX0" fmla="*/ 0 w 2636109"/>
              <a:gd name="connsiteY0" fmla="*/ 2045387 h 5123677"/>
              <a:gd name="connsiteX1" fmla="*/ 1626443 w 2636109"/>
              <a:gd name="connsiteY1" fmla="*/ 5123677 h 5123677"/>
              <a:gd name="connsiteX0" fmla="*/ 1150209 w 2636109"/>
              <a:gd name="connsiteY0" fmla="*/ 0 h 5123677"/>
              <a:gd name="connsiteX1" fmla="*/ 2399391 w 2636109"/>
              <a:gd name="connsiteY1" fmla="*/ 1050219 h 5123677"/>
              <a:gd name="connsiteX2" fmla="*/ 2636094 w 2636109"/>
              <a:gd name="connsiteY2" fmla="*/ 2301099 h 5123677"/>
              <a:gd name="connsiteX3" fmla="*/ 1150209 w 2636109"/>
              <a:gd name="connsiteY3" fmla="*/ 2290634 h 5123677"/>
              <a:gd name="connsiteX4" fmla="*/ 1150209 w 2636109"/>
              <a:gd name="connsiteY4" fmla="*/ 0 h 5123677"/>
              <a:gd name="connsiteX0" fmla="*/ 0 w 2636109"/>
              <a:gd name="connsiteY0" fmla="*/ 2045387 h 5123677"/>
              <a:gd name="connsiteX1" fmla="*/ 1626443 w 2636109"/>
              <a:gd name="connsiteY1" fmla="*/ 5123677 h 5123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636109" h="5123677" stroke="0" extrusionOk="0">
                <a:moveTo>
                  <a:pt x="1150209" y="0"/>
                </a:moveTo>
                <a:cubicBezTo>
                  <a:pt x="1655331" y="0"/>
                  <a:pt x="2125859" y="395585"/>
                  <a:pt x="2399391" y="1050219"/>
                </a:cubicBezTo>
                <a:cubicBezTo>
                  <a:pt x="2555180" y="1423063"/>
                  <a:pt x="2637408" y="1857606"/>
                  <a:pt x="2636094" y="2301099"/>
                </a:cubicBezTo>
                <a:lnTo>
                  <a:pt x="1150209" y="2290634"/>
                </a:lnTo>
                <a:lnTo>
                  <a:pt x="1150209" y="0"/>
                </a:lnTo>
                <a:close/>
              </a:path>
              <a:path w="2636109" h="5123677" fill="none">
                <a:moveTo>
                  <a:pt x="0" y="2045387"/>
                </a:moveTo>
                <a:cubicBezTo>
                  <a:pt x="1360446" y="2375211"/>
                  <a:pt x="1736915" y="4098056"/>
                  <a:pt x="1626443" y="5123677"/>
                </a:cubicBezTo>
              </a:path>
            </a:pathLst>
          </a:custGeom>
          <a:noFill/>
          <a:ln w="12700">
            <a:solidFill>
              <a:schemeClr val="accent1">
                <a:lumMod val="20000"/>
                <a:lumOff val="80000"/>
                <a:alpha val="7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" name="Freeform 11">
            <a:extLst>
              <a:ext uri="{FF2B5EF4-FFF2-40B4-BE49-F238E27FC236}">
                <a16:creationId xmlns:a16="http://schemas.microsoft.com/office/drawing/2014/main" id="{1F943766-1615-4432-905C-072976630204}"/>
              </a:ext>
            </a:extLst>
          </p:cNvPr>
          <p:cNvSpPr>
            <a:spLocks/>
          </p:cNvSpPr>
          <p:nvPr userDrawn="1"/>
        </p:nvSpPr>
        <p:spPr bwMode="auto">
          <a:xfrm>
            <a:off x="-92364" y="4651948"/>
            <a:ext cx="12284364" cy="2258859"/>
          </a:xfrm>
          <a:custGeom>
            <a:avLst/>
            <a:gdLst>
              <a:gd name="T0" fmla="*/ 4468 w 4666"/>
              <a:gd name="T1" fmla="*/ 394 h 887"/>
              <a:gd name="T2" fmla="*/ 4208 w 4666"/>
              <a:gd name="T3" fmla="*/ 497 h 887"/>
              <a:gd name="T4" fmla="*/ 4019 w 4666"/>
              <a:gd name="T5" fmla="*/ 257 h 887"/>
              <a:gd name="T6" fmla="*/ 3962 w 4666"/>
              <a:gd name="T7" fmla="*/ 180 h 887"/>
              <a:gd name="T8" fmla="*/ 3796 w 4666"/>
              <a:gd name="T9" fmla="*/ 257 h 887"/>
              <a:gd name="T10" fmla="*/ 3739 w 4666"/>
              <a:gd name="T11" fmla="*/ 320 h 887"/>
              <a:gd name="T12" fmla="*/ 3606 w 4666"/>
              <a:gd name="T13" fmla="*/ 109 h 887"/>
              <a:gd name="T14" fmla="*/ 3364 w 4666"/>
              <a:gd name="T15" fmla="*/ 0 h 887"/>
              <a:gd name="T16" fmla="*/ 2978 w 4666"/>
              <a:gd name="T17" fmla="*/ 257 h 887"/>
              <a:gd name="T18" fmla="*/ 2926 w 4666"/>
              <a:gd name="T19" fmla="*/ 180 h 887"/>
              <a:gd name="T20" fmla="*/ 2760 w 4666"/>
              <a:gd name="T21" fmla="*/ 257 h 887"/>
              <a:gd name="T22" fmla="*/ 2703 w 4666"/>
              <a:gd name="T23" fmla="*/ 497 h 887"/>
              <a:gd name="T24" fmla="*/ 2512 w 4666"/>
              <a:gd name="T25" fmla="*/ 394 h 887"/>
              <a:gd name="T26" fmla="*/ 2254 w 4666"/>
              <a:gd name="T27" fmla="*/ 320 h 887"/>
              <a:gd name="T28" fmla="*/ 1955 w 4666"/>
              <a:gd name="T29" fmla="*/ 91 h 887"/>
              <a:gd name="T30" fmla="*/ 1751 w 4666"/>
              <a:gd name="T31" fmla="*/ 465 h 887"/>
              <a:gd name="T32" fmla="*/ 1567 w 4666"/>
              <a:gd name="T33" fmla="*/ 394 h 887"/>
              <a:gd name="T34" fmla="*/ 1325 w 4666"/>
              <a:gd name="T35" fmla="*/ 394 h 887"/>
              <a:gd name="T36" fmla="*/ 1290 w 4666"/>
              <a:gd name="T37" fmla="*/ 497 h 887"/>
              <a:gd name="T38" fmla="*/ 1099 w 4666"/>
              <a:gd name="T39" fmla="*/ 428 h 887"/>
              <a:gd name="T40" fmla="*/ 1044 w 4666"/>
              <a:gd name="T41" fmla="*/ 351 h 887"/>
              <a:gd name="T42" fmla="*/ 876 w 4666"/>
              <a:gd name="T43" fmla="*/ 428 h 887"/>
              <a:gd name="T44" fmla="*/ 821 w 4666"/>
              <a:gd name="T45" fmla="*/ 634 h 887"/>
              <a:gd name="T46" fmla="*/ 567 w 4666"/>
              <a:gd name="T47" fmla="*/ 465 h 887"/>
              <a:gd name="T48" fmla="*/ 325 w 4666"/>
              <a:gd name="T49" fmla="*/ 603 h 887"/>
              <a:gd name="T50" fmla="*/ 0 w 4666"/>
              <a:gd name="T51" fmla="*/ 887 h 887"/>
              <a:gd name="T52" fmla="*/ 327 w 4666"/>
              <a:gd name="T53" fmla="*/ 887 h 887"/>
              <a:gd name="T54" fmla="*/ 567 w 4666"/>
              <a:gd name="T55" fmla="*/ 887 h 887"/>
              <a:gd name="T56" fmla="*/ 860 w 4666"/>
              <a:gd name="T57" fmla="*/ 887 h 887"/>
              <a:gd name="T58" fmla="*/ 1099 w 4666"/>
              <a:gd name="T59" fmla="*/ 887 h 887"/>
              <a:gd name="T60" fmla="*/ 1204 w 4666"/>
              <a:gd name="T61" fmla="*/ 887 h 887"/>
              <a:gd name="T62" fmla="*/ 1321 w 4666"/>
              <a:gd name="T63" fmla="*/ 887 h 887"/>
              <a:gd name="T64" fmla="*/ 1346 w 4666"/>
              <a:gd name="T65" fmla="*/ 887 h 887"/>
              <a:gd name="T66" fmla="*/ 1553 w 4666"/>
              <a:gd name="T67" fmla="*/ 887 h 887"/>
              <a:gd name="T68" fmla="*/ 1751 w 4666"/>
              <a:gd name="T69" fmla="*/ 887 h 887"/>
              <a:gd name="T70" fmla="*/ 1827 w 4666"/>
              <a:gd name="T71" fmla="*/ 887 h 887"/>
              <a:gd name="T72" fmla="*/ 2254 w 4666"/>
              <a:gd name="T73" fmla="*/ 887 h 887"/>
              <a:gd name="T74" fmla="*/ 2512 w 4666"/>
              <a:gd name="T75" fmla="*/ 887 h 887"/>
              <a:gd name="T76" fmla="*/ 2741 w 4666"/>
              <a:gd name="T77" fmla="*/ 887 h 887"/>
              <a:gd name="T78" fmla="*/ 2981 w 4666"/>
              <a:gd name="T79" fmla="*/ 887 h 887"/>
              <a:gd name="T80" fmla="*/ 3364 w 4666"/>
              <a:gd name="T81" fmla="*/ 887 h 887"/>
              <a:gd name="T82" fmla="*/ 3606 w 4666"/>
              <a:gd name="T83" fmla="*/ 887 h 887"/>
              <a:gd name="T84" fmla="*/ 3780 w 4666"/>
              <a:gd name="T85" fmla="*/ 887 h 887"/>
              <a:gd name="T86" fmla="*/ 4019 w 4666"/>
              <a:gd name="T87" fmla="*/ 887 h 887"/>
              <a:gd name="T88" fmla="*/ 4208 w 4666"/>
              <a:gd name="T89" fmla="*/ 887 h 887"/>
              <a:gd name="T90" fmla="*/ 4468 w 4666"/>
              <a:gd name="T91" fmla="*/ 887 h 887"/>
              <a:gd name="T92" fmla="*/ 4666 w 4666"/>
              <a:gd name="T93" fmla="*/ 722 h 8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4666" h="887">
                <a:moveTo>
                  <a:pt x="4468" y="722"/>
                </a:moveTo>
                <a:lnTo>
                  <a:pt x="4468" y="394"/>
                </a:lnTo>
                <a:lnTo>
                  <a:pt x="4208" y="394"/>
                </a:lnTo>
                <a:lnTo>
                  <a:pt x="4208" y="497"/>
                </a:lnTo>
                <a:lnTo>
                  <a:pt x="4019" y="497"/>
                </a:lnTo>
                <a:lnTo>
                  <a:pt x="4019" y="257"/>
                </a:lnTo>
                <a:lnTo>
                  <a:pt x="3962" y="257"/>
                </a:lnTo>
                <a:lnTo>
                  <a:pt x="3962" y="180"/>
                </a:lnTo>
                <a:lnTo>
                  <a:pt x="3796" y="180"/>
                </a:lnTo>
                <a:lnTo>
                  <a:pt x="3796" y="257"/>
                </a:lnTo>
                <a:lnTo>
                  <a:pt x="3739" y="257"/>
                </a:lnTo>
                <a:lnTo>
                  <a:pt x="3739" y="320"/>
                </a:lnTo>
                <a:lnTo>
                  <a:pt x="3606" y="320"/>
                </a:lnTo>
                <a:lnTo>
                  <a:pt x="3606" y="109"/>
                </a:lnTo>
                <a:lnTo>
                  <a:pt x="3364" y="306"/>
                </a:lnTo>
                <a:lnTo>
                  <a:pt x="3364" y="0"/>
                </a:lnTo>
                <a:lnTo>
                  <a:pt x="2978" y="0"/>
                </a:lnTo>
                <a:lnTo>
                  <a:pt x="2978" y="257"/>
                </a:lnTo>
                <a:lnTo>
                  <a:pt x="2926" y="257"/>
                </a:lnTo>
                <a:lnTo>
                  <a:pt x="2926" y="180"/>
                </a:lnTo>
                <a:lnTo>
                  <a:pt x="2760" y="180"/>
                </a:lnTo>
                <a:lnTo>
                  <a:pt x="2760" y="257"/>
                </a:lnTo>
                <a:lnTo>
                  <a:pt x="2703" y="257"/>
                </a:lnTo>
                <a:lnTo>
                  <a:pt x="2703" y="497"/>
                </a:lnTo>
                <a:lnTo>
                  <a:pt x="2512" y="497"/>
                </a:lnTo>
                <a:lnTo>
                  <a:pt x="2512" y="394"/>
                </a:lnTo>
                <a:lnTo>
                  <a:pt x="2254" y="394"/>
                </a:lnTo>
                <a:lnTo>
                  <a:pt x="2254" y="320"/>
                </a:lnTo>
                <a:lnTo>
                  <a:pt x="1955" y="320"/>
                </a:lnTo>
                <a:lnTo>
                  <a:pt x="1955" y="91"/>
                </a:lnTo>
                <a:lnTo>
                  <a:pt x="1751" y="91"/>
                </a:lnTo>
                <a:lnTo>
                  <a:pt x="1751" y="465"/>
                </a:lnTo>
                <a:lnTo>
                  <a:pt x="1567" y="465"/>
                </a:lnTo>
                <a:lnTo>
                  <a:pt x="1567" y="394"/>
                </a:lnTo>
                <a:lnTo>
                  <a:pt x="1550" y="394"/>
                </a:lnTo>
                <a:lnTo>
                  <a:pt x="1325" y="394"/>
                </a:lnTo>
                <a:lnTo>
                  <a:pt x="1290" y="394"/>
                </a:lnTo>
                <a:lnTo>
                  <a:pt x="1290" y="497"/>
                </a:lnTo>
                <a:lnTo>
                  <a:pt x="1099" y="497"/>
                </a:lnTo>
                <a:lnTo>
                  <a:pt x="1099" y="428"/>
                </a:lnTo>
                <a:lnTo>
                  <a:pt x="1044" y="428"/>
                </a:lnTo>
                <a:lnTo>
                  <a:pt x="1044" y="351"/>
                </a:lnTo>
                <a:lnTo>
                  <a:pt x="876" y="351"/>
                </a:lnTo>
                <a:lnTo>
                  <a:pt x="876" y="428"/>
                </a:lnTo>
                <a:lnTo>
                  <a:pt x="821" y="428"/>
                </a:lnTo>
                <a:lnTo>
                  <a:pt x="821" y="634"/>
                </a:lnTo>
                <a:lnTo>
                  <a:pt x="567" y="634"/>
                </a:lnTo>
                <a:lnTo>
                  <a:pt x="567" y="465"/>
                </a:lnTo>
                <a:lnTo>
                  <a:pt x="325" y="465"/>
                </a:lnTo>
                <a:lnTo>
                  <a:pt x="325" y="603"/>
                </a:lnTo>
                <a:lnTo>
                  <a:pt x="0" y="603"/>
                </a:lnTo>
                <a:lnTo>
                  <a:pt x="0" y="887"/>
                </a:lnTo>
                <a:lnTo>
                  <a:pt x="325" y="887"/>
                </a:lnTo>
                <a:lnTo>
                  <a:pt x="327" y="887"/>
                </a:lnTo>
                <a:lnTo>
                  <a:pt x="563" y="887"/>
                </a:lnTo>
                <a:lnTo>
                  <a:pt x="567" y="887"/>
                </a:lnTo>
                <a:lnTo>
                  <a:pt x="821" y="887"/>
                </a:lnTo>
                <a:lnTo>
                  <a:pt x="860" y="887"/>
                </a:lnTo>
                <a:lnTo>
                  <a:pt x="1061" y="887"/>
                </a:lnTo>
                <a:lnTo>
                  <a:pt x="1099" y="887"/>
                </a:lnTo>
                <a:lnTo>
                  <a:pt x="1104" y="887"/>
                </a:lnTo>
                <a:lnTo>
                  <a:pt x="1204" y="887"/>
                </a:lnTo>
                <a:lnTo>
                  <a:pt x="1290" y="887"/>
                </a:lnTo>
                <a:lnTo>
                  <a:pt x="1321" y="887"/>
                </a:lnTo>
                <a:lnTo>
                  <a:pt x="1325" y="887"/>
                </a:lnTo>
                <a:lnTo>
                  <a:pt x="1346" y="887"/>
                </a:lnTo>
                <a:lnTo>
                  <a:pt x="1550" y="887"/>
                </a:lnTo>
                <a:lnTo>
                  <a:pt x="1553" y="887"/>
                </a:lnTo>
                <a:lnTo>
                  <a:pt x="1567" y="887"/>
                </a:lnTo>
                <a:lnTo>
                  <a:pt x="1751" y="887"/>
                </a:lnTo>
                <a:lnTo>
                  <a:pt x="1795" y="887"/>
                </a:lnTo>
                <a:lnTo>
                  <a:pt x="1827" y="887"/>
                </a:lnTo>
                <a:lnTo>
                  <a:pt x="1955" y="887"/>
                </a:lnTo>
                <a:lnTo>
                  <a:pt x="2254" y="887"/>
                </a:lnTo>
                <a:lnTo>
                  <a:pt x="2483" y="887"/>
                </a:lnTo>
                <a:lnTo>
                  <a:pt x="2512" y="887"/>
                </a:lnTo>
                <a:lnTo>
                  <a:pt x="2703" y="887"/>
                </a:lnTo>
                <a:lnTo>
                  <a:pt x="2741" y="887"/>
                </a:lnTo>
                <a:lnTo>
                  <a:pt x="2978" y="887"/>
                </a:lnTo>
                <a:lnTo>
                  <a:pt x="2981" y="887"/>
                </a:lnTo>
                <a:lnTo>
                  <a:pt x="3356" y="887"/>
                </a:lnTo>
                <a:lnTo>
                  <a:pt x="3364" y="887"/>
                </a:lnTo>
                <a:lnTo>
                  <a:pt x="3481" y="887"/>
                </a:lnTo>
                <a:lnTo>
                  <a:pt x="3606" y="887"/>
                </a:lnTo>
                <a:lnTo>
                  <a:pt x="3739" y="887"/>
                </a:lnTo>
                <a:lnTo>
                  <a:pt x="3780" y="887"/>
                </a:lnTo>
                <a:lnTo>
                  <a:pt x="3980" y="887"/>
                </a:lnTo>
                <a:lnTo>
                  <a:pt x="4019" y="887"/>
                </a:lnTo>
                <a:lnTo>
                  <a:pt x="4124" y="887"/>
                </a:lnTo>
                <a:lnTo>
                  <a:pt x="4208" y="887"/>
                </a:lnTo>
                <a:lnTo>
                  <a:pt x="4239" y="887"/>
                </a:lnTo>
                <a:lnTo>
                  <a:pt x="4468" y="887"/>
                </a:lnTo>
                <a:lnTo>
                  <a:pt x="4666" y="887"/>
                </a:lnTo>
                <a:lnTo>
                  <a:pt x="4666" y="722"/>
                </a:lnTo>
                <a:lnTo>
                  <a:pt x="4468" y="722"/>
                </a:lnTo>
                <a:close/>
              </a:path>
            </a:pathLst>
          </a:custGeom>
          <a:solidFill>
            <a:srgbClr val="00188F">
              <a:lumMod val="5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CAC56D8-7E55-4F0C-8E9D-9362AAA1BE8A}"/>
              </a:ext>
            </a:extLst>
          </p:cNvPr>
          <p:cNvSpPr/>
          <p:nvPr userDrawn="1"/>
        </p:nvSpPr>
        <p:spPr>
          <a:xfrm>
            <a:off x="6079376" y="456225"/>
            <a:ext cx="5936412" cy="14219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sz="4800" b="1" kern="1200" cap="none" spc="-98" baseline="0">
                <a:ln w="3175"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Intelligent Cloud Architect Boot Camp</a:t>
            </a:r>
          </a:p>
        </p:txBody>
      </p:sp>
      <p:sp>
        <p:nvSpPr>
          <p:cNvPr id="15" name="Freeform 10">
            <a:extLst>
              <a:ext uri="{FF2B5EF4-FFF2-40B4-BE49-F238E27FC236}">
                <a16:creationId xmlns:a16="http://schemas.microsoft.com/office/drawing/2014/main" id="{E79ACDCA-90B8-4F93-AB30-1088C4082FC4}"/>
              </a:ext>
            </a:extLst>
          </p:cNvPr>
          <p:cNvSpPr>
            <a:spLocks/>
          </p:cNvSpPr>
          <p:nvPr userDrawn="1"/>
        </p:nvSpPr>
        <p:spPr bwMode="auto">
          <a:xfrm>
            <a:off x="269300" y="4471379"/>
            <a:ext cx="12063937" cy="2228238"/>
          </a:xfrm>
          <a:custGeom>
            <a:avLst/>
            <a:gdLst>
              <a:gd name="T0" fmla="*/ 0 w 2301"/>
              <a:gd name="T1" fmla="*/ 122 h 425"/>
              <a:gd name="T2" fmla="*/ 10 w 2301"/>
              <a:gd name="T3" fmla="*/ 293 h 425"/>
              <a:gd name="T4" fmla="*/ 34 w 2301"/>
              <a:gd name="T5" fmla="*/ 211 h 425"/>
              <a:gd name="T6" fmla="*/ 108 w 2301"/>
              <a:gd name="T7" fmla="*/ 293 h 425"/>
              <a:gd name="T8" fmla="*/ 124 w 2301"/>
              <a:gd name="T9" fmla="*/ 132 h 425"/>
              <a:gd name="T10" fmla="*/ 148 w 2301"/>
              <a:gd name="T11" fmla="*/ 78 h 425"/>
              <a:gd name="T12" fmla="*/ 187 w 2301"/>
              <a:gd name="T13" fmla="*/ 132 h 425"/>
              <a:gd name="T14" fmla="*/ 204 w 2301"/>
              <a:gd name="T15" fmla="*/ 243 h 425"/>
              <a:gd name="T16" fmla="*/ 231 w 2301"/>
              <a:gd name="T17" fmla="*/ 51 h 425"/>
              <a:gd name="T18" fmla="*/ 285 w 2301"/>
              <a:gd name="T19" fmla="*/ 51 h 425"/>
              <a:gd name="T20" fmla="*/ 307 w 2301"/>
              <a:gd name="T21" fmla="*/ 172 h 425"/>
              <a:gd name="T22" fmla="*/ 315 w 2301"/>
              <a:gd name="T23" fmla="*/ 43 h 425"/>
              <a:gd name="T24" fmla="*/ 400 w 2301"/>
              <a:gd name="T25" fmla="*/ 177 h 425"/>
              <a:gd name="T26" fmla="*/ 439 w 2301"/>
              <a:gd name="T27" fmla="*/ 39 h 425"/>
              <a:gd name="T28" fmla="*/ 471 w 2301"/>
              <a:gd name="T29" fmla="*/ 177 h 425"/>
              <a:gd name="T30" fmla="*/ 498 w 2301"/>
              <a:gd name="T31" fmla="*/ 293 h 425"/>
              <a:gd name="T32" fmla="*/ 522 w 2301"/>
              <a:gd name="T33" fmla="*/ 182 h 425"/>
              <a:gd name="T34" fmla="*/ 582 w 2301"/>
              <a:gd name="T35" fmla="*/ 264 h 425"/>
              <a:gd name="T36" fmla="*/ 682 w 2301"/>
              <a:gd name="T37" fmla="*/ 293 h 425"/>
              <a:gd name="T38" fmla="*/ 704 w 2301"/>
              <a:gd name="T39" fmla="*/ 126 h 425"/>
              <a:gd name="T40" fmla="*/ 780 w 2301"/>
              <a:gd name="T41" fmla="*/ 240 h 425"/>
              <a:gd name="T42" fmla="*/ 808 w 2301"/>
              <a:gd name="T43" fmla="*/ 154 h 425"/>
              <a:gd name="T44" fmla="*/ 852 w 2301"/>
              <a:gd name="T45" fmla="*/ 154 h 425"/>
              <a:gd name="T46" fmla="*/ 878 w 2301"/>
              <a:gd name="T47" fmla="*/ 240 h 425"/>
              <a:gd name="T48" fmla="*/ 915 w 2301"/>
              <a:gd name="T49" fmla="*/ 101 h 425"/>
              <a:gd name="T50" fmla="*/ 990 w 2301"/>
              <a:gd name="T51" fmla="*/ 101 h 425"/>
              <a:gd name="T52" fmla="*/ 1041 w 2301"/>
              <a:gd name="T53" fmla="*/ 240 h 425"/>
              <a:gd name="T54" fmla="*/ 1069 w 2301"/>
              <a:gd name="T55" fmla="*/ 154 h 425"/>
              <a:gd name="T56" fmla="*/ 1113 w 2301"/>
              <a:gd name="T57" fmla="*/ 154 h 425"/>
              <a:gd name="T58" fmla="*/ 1140 w 2301"/>
              <a:gd name="T59" fmla="*/ 240 h 425"/>
              <a:gd name="T60" fmla="*/ 1161 w 2301"/>
              <a:gd name="T61" fmla="*/ 126 h 425"/>
              <a:gd name="T62" fmla="*/ 1237 w 2301"/>
              <a:gd name="T63" fmla="*/ 293 h 425"/>
              <a:gd name="T64" fmla="*/ 1335 w 2301"/>
              <a:gd name="T65" fmla="*/ 264 h 425"/>
              <a:gd name="T66" fmla="*/ 1377 w 2301"/>
              <a:gd name="T67" fmla="*/ 182 h 425"/>
              <a:gd name="T68" fmla="*/ 1422 w 2301"/>
              <a:gd name="T69" fmla="*/ 293 h 425"/>
              <a:gd name="T70" fmla="*/ 1443 w 2301"/>
              <a:gd name="T71" fmla="*/ 177 h 425"/>
              <a:gd name="T72" fmla="*/ 1465 w 2301"/>
              <a:gd name="T73" fmla="*/ 39 h 425"/>
              <a:gd name="T74" fmla="*/ 1492 w 2301"/>
              <a:gd name="T75" fmla="*/ 177 h 425"/>
              <a:gd name="T76" fmla="*/ 1540 w 2301"/>
              <a:gd name="T77" fmla="*/ 43 h 425"/>
              <a:gd name="T78" fmla="*/ 1618 w 2301"/>
              <a:gd name="T79" fmla="*/ 172 h 425"/>
              <a:gd name="T80" fmla="*/ 1639 w 2301"/>
              <a:gd name="T81" fmla="*/ 51 h 425"/>
              <a:gd name="T82" fmla="*/ 1695 w 2301"/>
              <a:gd name="T83" fmla="*/ 51 h 425"/>
              <a:gd name="T84" fmla="*/ 1716 w 2301"/>
              <a:gd name="T85" fmla="*/ 243 h 425"/>
              <a:gd name="T86" fmla="*/ 1735 w 2301"/>
              <a:gd name="T87" fmla="*/ 132 h 425"/>
              <a:gd name="T88" fmla="*/ 1759 w 2301"/>
              <a:gd name="T89" fmla="*/ 78 h 425"/>
              <a:gd name="T90" fmla="*/ 1799 w 2301"/>
              <a:gd name="T91" fmla="*/ 132 h 425"/>
              <a:gd name="T92" fmla="*/ 1813 w 2301"/>
              <a:gd name="T93" fmla="*/ 293 h 425"/>
              <a:gd name="T94" fmla="*/ 1836 w 2301"/>
              <a:gd name="T95" fmla="*/ 211 h 425"/>
              <a:gd name="T96" fmla="*/ 1909 w 2301"/>
              <a:gd name="T97" fmla="*/ 293 h 425"/>
              <a:gd name="T98" fmla="*/ 1921 w 2301"/>
              <a:gd name="T99" fmla="*/ 122 h 425"/>
              <a:gd name="T100" fmla="*/ 2008 w 2301"/>
              <a:gd name="T101" fmla="*/ 253 h 425"/>
              <a:gd name="T102" fmla="*/ 2019 w 2301"/>
              <a:gd name="T103" fmla="*/ 161 h 425"/>
              <a:gd name="T104" fmla="*/ 2086 w 2301"/>
              <a:gd name="T105" fmla="*/ 174 h 425"/>
              <a:gd name="T106" fmla="*/ 2116 w 2301"/>
              <a:gd name="T107" fmla="*/ 159 h 425"/>
              <a:gd name="T108" fmla="*/ 2140 w 2301"/>
              <a:gd name="T109" fmla="*/ 90 h 425"/>
              <a:gd name="T110" fmla="*/ 2193 w 2301"/>
              <a:gd name="T111" fmla="*/ 159 h 425"/>
              <a:gd name="T112" fmla="*/ 2214 w 2301"/>
              <a:gd name="T113" fmla="*/ 234 h 425"/>
              <a:gd name="T114" fmla="*/ 2255 w 2301"/>
              <a:gd name="T115" fmla="*/ 125 h 425"/>
              <a:gd name="T116" fmla="*/ 2281 w 2301"/>
              <a:gd name="T117" fmla="*/ 234 h 4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2301" h="425">
                <a:moveTo>
                  <a:pt x="2301" y="234"/>
                </a:moveTo>
                <a:lnTo>
                  <a:pt x="2301" y="425"/>
                </a:lnTo>
                <a:lnTo>
                  <a:pt x="0" y="425"/>
                </a:lnTo>
                <a:lnTo>
                  <a:pt x="0" y="122"/>
                </a:lnTo>
                <a:lnTo>
                  <a:pt x="10" y="122"/>
                </a:lnTo>
                <a:lnTo>
                  <a:pt x="10" y="180"/>
                </a:lnTo>
                <a:lnTo>
                  <a:pt x="10" y="180"/>
                </a:lnTo>
                <a:lnTo>
                  <a:pt x="10" y="293"/>
                </a:lnTo>
                <a:lnTo>
                  <a:pt x="21" y="293"/>
                </a:lnTo>
                <a:lnTo>
                  <a:pt x="21" y="264"/>
                </a:lnTo>
                <a:lnTo>
                  <a:pt x="34" y="264"/>
                </a:lnTo>
                <a:lnTo>
                  <a:pt x="34" y="211"/>
                </a:lnTo>
                <a:lnTo>
                  <a:pt x="94" y="211"/>
                </a:lnTo>
                <a:lnTo>
                  <a:pt x="94" y="264"/>
                </a:lnTo>
                <a:lnTo>
                  <a:pt x="108" y="264"/>
                </a:lnTo>
                <a:lnTo>
                  <a:pt x="108" y="293"/>
                </a:lnTo>
                <a:lnTo>
                  <a:pt x="117" y="293"/>
                </a:lnTo>
                <a:lnTo>
                  <a:pt x="117" y="159"/>
                </a:lnTo>
                <a:lnTo>
                  <a:pt x="124" y="159"/>
                </a:lnTo>
                <a:lnTo>
                  <a:pt x="124" y="132"/>
                </a:lnTo>
                <a:lnTo>
                  <a:pt x="132" y="132"/>
                </a:lnTo>
                <a:lnTo>
                  <a:pt x="132" y="105"/>
                </a:lnTo>
                <a:lnTo>
                  <a:pt x="148" y="105"/>
                </a:lnTo>
                <a:lnTo>
                  <a:pt x="148" y="78"/>
                </a:lnTo>
                <a:lnTo>
                  <a:pt x="171" y="78"/>
                </a:lnTo>
                <a:lnTo>
                  <a:pt x="171" y="105"/>
                </a:lnTo>
                <a:lnTo>
                  <a:pt x="187" y="105"/>
                </a:lnTo>
                <a:lnTo>
                  <a:pt x="187" y="132"/>
                </a:lnTo>
                <a:lnTo>
                  <a:pt x="195" y="132"/>
                </a:lnTo>
                <a:lnTo>
                  <a:pt x="195" y="159"/>
                </a:lnTo>
                <a:lnTo>
                  <a:pt x="204" y="159"/>
                </a:lnTo>
                <a:lnTo>
                  <a:pt x="204" y="243"/>
                </a:lnTo>
                <a:lnTo>
                  <a:pt x="215" y="243"/>
                </a:lnTo>
                <a:lnTo>
                  <a:pt x="215" y="84"/>
                </a:lnTo>
                <a:lnTo>
                  <a:pt x="231" y="84"/>
                </a:lnTo>
                <a:lnTo>
                  <a:pt x="231" y="51"/>
                </a:lnTo>
                <a:lnTo>
                  <a:pt x="235" y="51"/>
                </a:lnTo>
                <a:lnTo>
                  <a:pt x="235" y="0"/>
                </a:lnTo>
                <a:lnTo>
                  <a:pt x="285" y="0"/>
                </a:lnTo>
                <a:lnTo>
                  <a:pt x="285" y="51"/>
                </a:lnTo>
                <a:lnTo>
                  <a:pt x="291" y="51"/>
                </a:lnTo>
                <a:lnTo>
                  <a:pt x="291" y="84"/>
                </a:lnTo>
                <a:lnTo>
                  <a:pt x="307" y="84"/>
                </a:lnTo>
                <a:lnTo>
                  <a:pt x="307" y="172"/>
                </a:lnTo>
                <a:lnTo>
                  <a:pt x="313" y="172"/>
                </a:lnTo>
                <a:lnTo>
                  <a:pt x="313" y="124"/>
                </a:lnTo>
                <a:lnTo>
                  <a:pt x="315" y="124"/>
                </a:lnTo>
                <a:lnTo>
                  <a:pt x="315" y="43"/>
                </a:lnTo>
                <a:lnTo>
                  <a:pt x="390" y="43"/>
                </a:lnTo>
                <a:lnTo>
                  <a:pt x="390" y="124"/>
                </a:lnTo>
                <a:lnTo>
                  <a:pt x="400" y="124"/>
                </a:lnTo>
                <a:lnTo>
                  <a:pt x="400" y="177"/>
                </a:lnTo>
                <a:lnTo>
                  <a:pt x="438" y="177"/>
                </a:lnTo>
                <a:lnTo>
                  <a:pt x="438" y="108"/>
                </a:lnTo>
                <a:lnTo>
                  <a:pt x="435" y="108"/>
                </a:lnTo>
                <a:lnTo>
                  <a:pt x="439" y="39"/>
                </a:lnTo>
                <a:lnTo>
                  <a:pt x="466" y="39"/>
                </a:lnTo>
                <a:lnTo>
                  <a:pt x="466" y="108"/>
                </a:lnTo>
                <a:lnTo>
                  <a:pt x="471" y="108"/>
                </a:lnTo>
                <a:lnTo>
                  <a:pt x="471" y="177"/>
                </a:lnTo>
                <a:lnTo>
                  <a:pt x="488" y="177"/>
                </a:lnTo>
                <a:lnTo>
                  <a:pt x="488" y="244"/>
                </a:lnTo>
                <a:lnTo>
                  <a:pt x="498" y="244"/>
                </a:lnTo>
                <a:lnTo>
                  <a:pt x="498" y="293"/>
                </a:lnTo>
                <a:lnTo>
                  <a:pt x="508" y="293"/>
                </a:lnTo>
                <a:lnTo>
                  <a:pt x="508" y="264"/>
                </a:lnTo>
                <a:lnTo>
                  <a:pt x="522" y="264"/>
                </a:lnTo>
                <a:lnTo>
                  <a:pt x="522" y="182"/>
                </a:lnTo>
                <a:lnTo>
                  <a:pt x="554" y="182"/>
                </a:lnTo>
                <a:lnTo>
                  <a:pt x="554" y="211"/>
                </a:lnTo>
                <a:lnTo>
                  <a:pt x="582" y="211"/>
                </a:lnTo>
                <a:lnTo>
                  <a:pt x="582" y="264"/>
                </a:lnTo>
                <a:lnTo>
                  <a:pt x="595" y="264"/>
                </a:lnTo>
                <a:lnTo>
                  <a:pt x="595" y="234"/>
                </a:lnTo>
                <a:lnTo>
                  <a:pt x="682" y="234"/>
                </a:lnTo>
                <a:lnTo>
                  <a:pt x="682" y="293"/>
                </a:lnTo>
                <a:lnTo>
                  <a:pt x="693" y="293"/>
                </a:lnTo>
                <a:lnTo>
                  <a:pt x="693" y="159"/>
                </a:lnTo>
                <a:lnTo>
                  <a:pt x="704" y="159"/>
                </a:lnTo>
                <a:lnTo>
                  <a:pt x="704" y="126"/>
                </a:lnTo>
                <a:lnTo>
                  <a:pt x="769" y="126"/>
                </a:lnTo>
                <a:lnTo>
                  <a:pt x="769" y="159"/>
                </a:lnTo>
                <a:lnTo>
                  <a:pt x="780" y="159"/>
                </a:lnTo>
                <a:lnTo>
                  <a:pt x="780" y="240"/>
                </a:lnTo>
                <a:lnTo>
                  <a:pt x="791" y="240"/>
                </a:lnTo>
                <a:lnTo>
                  <a:pt x="791" y="199"/>
                </a:lnTo>
                <a:lnTo>
                  <a:pt x="808" y="199"/>
                </a:lnTo>
                <a:lnTo>
                  <a:pt x="808" y="154"/>
                </a:lnTo>
                <a:lnTo>
                  <a:pt x="817" y="154"/>
                </a:lnTo>
                <a:lnTo>
                  <a:pt x="817" y="121"/>
                </a:lnTo>
                <a:lnTo>
                  <a:pt x="852" y="121"/>
                </a:lnTo>
                <a:lnTo>
                  <a:pt x="852" y="154"/>
                </a:lnTo>
                <a:lnTo>
                  <a:pt x="861" y="154"/>
                </a:lnTo>
                <a:lnTo>
                  <a:pt x="861" y="199"/>
                </a:lnTo>
                <a:lnTo>
                  <a:pt x="878" y="199"/>
                </a:lnTo>
                <a:lnTo>
                  <a:pt x="878" y="240"/>
                </a:lnTo>
                <a:lnTo>
                  <a:pt x="889" y="240"/>
                </a:lnTo>
                <a:lnTo>
                  <a:pt x="889" y="159"/>
                </a:lnTo>
                <a:lnTo>
                  <a:pt x="915" y="159"/>
                </a:lnTo>
                <a:lnTo>
                  <a:pt x="915" y="101"/>
                </a:lnTo>
                <a:lnTo>
                  <a:pt x="940" y="101"/>
                </a:lnTo>
                <a:lnTo>
                  <a:pt x="940" y="64"/>
                </a:lnTo>
                <a:lnTo>
                  <a:pt x="990" y="64"/>
                </a:lnTo>
                <a:lnTo>
                  <a:pt x="990" y="101"/>
                </a:lnTo>
                <a:lnTo>
                  <a:pt x="1015" y="101"/>
                </a:lnTo>
                <a:lnTo>
                  <a:pt x="1015" y="159"/>
                </a:lnTo>
                <a:lnTo>
                  <a:pt x="1041" y="159"/>
                </a:lnTo>
                <a:lnTo>
                  <a:pt x="1041" y="240"/>
                </a:lnTo>
                <a:lnTo>
                  <a:pt x="1053" y="240"/>
                </a:lnTo>
                <a:lnTo>
                  <a:pt x="1053" y="199"/>
                </a:lnTo>
                <a:lnTo>
                  <a:pt x="1069" y="199"/>
                </a:lnTo>
                <a:lnTo>
                  <a:pt x="1069" y="154"/>
                </a:lnTo>
                <a:lnTo>
                  <a:pt x="1079" y="154"/>
                </a:lnTo>
                <a:lnTo>
                  <a:pt x="1079" y="121"/>
                </a:lnTo>
                <a:lnTo>
                  <a:pt x="1113" y="121"/>
                </a:lnTo>
                <a:lnTo>
                  <a:pt x="1113" y="154"/>
                </a:lnTo>
                <a:lnTo>
                  <a:pt x="1123" y="154"/>
                </a:lnTo>
                <a:lnTo>
                  <a:pt x="1123" y="199"/>
                </a:lnTo>
                <a:lnTo>
                  <a:pt x="1140" y="199"/>
                </a:lnTo>
                <a:lnTo>
                  <a:pt x="1140" y="240"/>
                </a:lnTo>
                <a:lnTo>
                  <a:pt x="1150" y="240"/>
                </a:lnTo>
                <a:lnTo>
                  <a:pt x="1150" y="159"/>
                </a:lnTo>
                <a:lnTo>
                  <a:pt x="1161" y="159"/>
                </a:lnTo>
                <a:lnTo>
                  <a:pt x="1161" y="126"/>
                </a:lnTo>
                <a:lnTo>
                  <a:pt x="1227" y="126"/>
                </a:lnTo>
                <a:lnTo>
                  <a:pt x="1227" y="159"/>
                </a:lnTo>
                <a:lnTo>
                  <a:pt x="1237" y="159"/>
                </a:lnTo>
                <a:lnTo>
                  <a:pt x="1237" y="293"/>
                </a:lnTo>
                <a:lnTo>
                  <a:pt x="1248" y="293"/>
                </a:lnTo>
                <a:lnTo>
                  <a:pt x="1248" y="234"/>
                </a:lnTo>
                <a:lnTo>
                  <a:pt x="1335" y="234"/>
                </a:lnTo>
                <a:lnTo>
                  <a:pt x="1335" y="264"/>
                </a:lnTo>
                <a:lnTo>
                  <a:pt x="1348" y="264"/>
                </a:lnTo>
                <a:lnTo>
                  <a:pt x="1348" y="211"/>
                </a:lnTo>
                <a:lnTo>
                  <a:pt x="1377" y="211"/>
                </a:lnTo>
                <a:lnTo>
                  <a:pt x="1377" y="182"/>
                </a:lnTo>
                <a:lnTo>
                  <a:pt x="1408" y="182"/>
                </a:lnTo>
                <a:lnTo>
                  <a:pt x="1408" y="264"/>
                </a:lnTo>
                <a:lnTo>
                  <a:pt x="1422" y="264"/>
                </a:lnTo>
                <a:lnTo>
                  <a:pt x="1422" y="293"/>
                </a:lnTo>
                <a:lnTo>
                  <a:pt x="1433" y="293"/>
                </a:lnTo>
                <a:lnTo>
                  <a:pt x="1433" y="244"/>
                </a:lnTo>
                <a:lnTo>
                  <a:pt x="1443" y="244"/>
                </a:lnTo>
                <a:lnTo>
                  <a:pt x="1443" y="177"/>
                </a:lnTo>
                <a:lnTo>
                  <a:pt x="1459" y="177"/>
                </a:lnTo>
                <a:lnTo>
                  <a:pt x="1459" y="108"/>
                </a:lnTo>
                <a:lnTo>
                  <a:pt x="1465" y="108"/>
                </a:lnTo>
                <a:lnTo>
                  <a:pt x="1465" y="39"/>
                </a:lnTo>
                <a:lnTo>
                  <a:pt x="1492" y="39"/>
                </a:lnTo>
                <a:lnTo>
                  <a:pt x="1495" y="108"/>
                </a:lnTo>
                <a:lnTo>
                  <a:pt x="1492" y="108"/>
                </a:lnTo>
                <a:lnTo>
                  <a:pt x="1492" y="177"/>
                </a:lnTo>
                <a:lnTo>
                  <a:pt x="1531" y="177"/>
                </a:lnTo>
                <a:lnTo>
                  <a:pt x="1531" y="124"/>
                </a:lnTo>
                <a:lnTo>
                  <a:pt x="1540" y="124"/>
                </a:lnTo>
                <a:lnTo>
                  <a:pt x="1540" y="43"/>
                </a:lnTo>
                <a:lnTo>
                  <a:pt x="1616" y="43"/>
                </a:lnTo>
                <a:lnTo>
                  <a:pt x="1616" y="124"/>
                </a:lnTo>
                <a:lnTo>
                  <a:pt x="1618" y="124"/>
                </a:lnTo>
                <a:lnTo>
                  <a:pt x="1618" y="172"/>
                </a:lnTo>
                <a:lnTo>
                  <a:pt x="1624" y="172"/>
                </a:lnTo>
                <a:lnTo>
                  <a:pt x="1624" y="84"/>
                </a:lnTo>
                <a:lnTo>
                  <a:pt x="1639" y="84"/>
                </a:lnTo>
                <a:lnTo>
                  <a:pt x="1639" y="51"/>
                </a:lnTo>
                <a:lnTo>
                  <a:pt x="1645" y="51"/>
                </a:lnTo>
                <a:lnTo>
                  <a:pt x="1645" y="0"/>
                </a:lnTo>
                <a:lnTo>
                  <a:pt x="1695" y="0"/>
                </a:lnTo>
                <a:lnTo>
                  <a:pt x="1695" y="51"/>
                </a:lnTo>
                <a:lnTo>
                  <a:pt x="1700" y="51"/>
                </a:lnTo>
                <a:lnTo>
                  <a:pt x="1700" y="84"/>
                </a:lnTo>
                <a:lnTo>
                  <a:pt x="1716" y="84"/>
                </a:lnTo>
                <a:lnTo>
                  <a:pt x="1716" y="243"/>
                </a:lnTo>
                <a:lnTo>
                  <a:pt x="1726" y="243"/>
                </a:lnTo>
                <a:lnTo>
                  <a:pt x="1726" y="159"/>
                </a:lnTo>
                <a:lnTo>
                  <a:pt x="1735" y="159"/>
                </a:lnTo>
                <a:lnTo>
                  <a:pt x="1735" y="132"/>
                </a:lnTo>
                <a:lnTo>
                  <a:pt x="1743" y="132"/>
                </a:lnTo>
                <a:lnTo>
                  <a:pt x="1743" y="105"/>
                </a:lnTo>
                <a:lnTo>
                  <a:pt x="1759" y="105"/>
                </a:lnTo>
                <a:lnTo>
                  <a:pt x="1759" y="78"/>
                </a:lnTo>
                <a:lnTo>
                  <a:pt x="1782" y="78"/>
                </a:lnTo>
                <a:lnTo>
                  <a:pt x="1782" y="105"/>
                </a:lnTo>
                <a:lnTo>
                  <a:pt x="1799" y="105"/>
                </a:lnTo>
                <a:lnTo>
                  <a:pt x="1799" y="132"/>
                </a:lnTo>
                <a:lnTo>
                  <a:pt x="1806" y="132"/>
                </a:lnTo>
                <a:lnTo>
                  <a:pt x="1806" y="159"/>
                </a:lnTo>
                <a:lnTo>
                  <a:pt x="1813" y="159"/>
                </a:lnTo>
                <a:lnTo>
                  <a:pt x="1813" y="293"/>
                </a:lnTo>
                <a:lnTo>
                  <a:pt x="1823" y="293"/>
                </a:lnTo>
                <a:lnTo>
                  <a:pt x="1823" y="264"/>
                </a:lnTo>
                <a:lnTo>
                  <a:pt x="1836" y="264"/>
                </a:lnTo>
                <a:lnTo>
                  <a:pt x="1836" y="211"/>
                </a:lnTo>
                <a:lnTo>
                  <a:pt x="1896" y="211"/>
                </a:lnTo>
                <a:lnTo>
                  <a:pt x="1896" y="264"/>
                </a:lnTo>
                <a:lnTo>
                  <a:pt x="1909" y="264"/>
                </a:lnTo>
                <a:lnTo>
                  <a:pt x="1909" y="293"/>
                </a:lnTo>
                <a:lnTo>
                  <a:pt x="1921" y="293"/>
                </a:lnTo>
                <a:lnTo>
                  <a:pt x="1921" y="180"/>
                </a:lnTo>
                <a:lnTo>
                  <a:pt x="1921" y="180"/>
                </a:lnTo>
                <a:lnTo>
                  <a:pt x="1921" y="122"/>
                </a:lnTo>
                <a:lnTo>
                  <a:pt x="1989" y="122"/>
                </a:lnTo>
                <a:lnTo>
                  <a:pt x="1989" y="159"/>
                </a:lnTo>
                <a:lnTo>
                  <a:pt x="2008" y="159"/>
                </a:lnTo>
                <a:lnTo>
                  <a:pt x="2008" y="253"/>
                </a:lnTo>
                <a:lnTo>
                  <a:pt x="2019" y="253"/>
                </a:lnTo>
                <a:lnTo>
                  <a:pt x="2019" y="224"/>
                </a:lnTo>
                <a:lnTo>
                  <a:pt x="2019" y="224"/>
                </a:lnTo>
                <a:lnTo>
                  <a:pt x="2019" y="161"/>
                </a:lnTo>
                <a:lnTo>
                  <a:pt x="2038" y="174"/>
                </a:lnTo>
                <a:lnTo>
                  <a:pt x="2038" y="134"/>
                </a:lnTo>
                <a:lnTo>
                  <a:pt x="2086" y="134"/>
                </a:lnTo>
                <a:lnTo>
                  <a:pt x="2086" y="174"/>
                </a:lnTo>
                <a:lnTo>
                  <a:pt x="2106" y="161"/>
                </a:lnTo>
                <a:lnTo>
                  <a:pt x="2106" y="218"/>
                </a:lnTo>
                <a:lnTo>
                  <a:pt x="2116" y="218"/>
                </a:lnTo>
                <a:lnTo>
                  <a:pt x="2116" y="159"/>
                </a:lnTo>
                <a:lnTo>
                  <a:pt x="2127" y="159"/>
                </a:lnTo>
                <a:lnTo>
                  <a:pt x="2127" y="126"/>
                </a:lnTo>
                <a:lnTo>
                  <a:pt x="2140" y="126"/>
                </a:lnTo>
                <a:lnTo>
                  <a:pt x="2140" y="90"/>
                </a:lnTo>
                <a:lnTo>
                  <a:pt x="2182" y="90"/>
                </a:lnTo>
                <a:lnTo>
                  <a:pt x="2182" y="126"/>
                </a:lnTo>
                <a:lnTo>
                  <a:pt x="2193" y="126"/>
                </a:lnTo>
                <a:lnTo>
                  <a:pt x="2193" y="159"/>
                </a:lnTo>
                <a:lnTo>
                  <a:pt x="2203" y="159"/>
                </a:lnTo>
                <a:lnTo>
                  <a:pt x="2203" y="260"/>
                </a:lnTo>
                <a:lnTo>
                  <a:pt x="2214" y="260"/>
                </a:lnTo>
                <a:lnTo>
                  <a:pt x="2214" y="234"/>
                </a:lnTo>
                <a:lnTo>
                  <a:pt x="2236" y="234"/>
                </a:lnTo>
                <a:lnTo>
                  <a:pt x="2236" y="176"/>
                </a:lnTo>
                <a:lnTo>
                  <a:pt x="2255" y="176"/>
                </a:lnTo>
                <a:lnTo>
                  <a:pt x="2255" y="125"/>
                </a:lnTo>
                <a:lnTo>
                  <a:pt x="2263" y="125"/>
                </a:lnTo>
                <a:lnTo>
                  <a:pt x="2263" y="176"/>
                </a:lnTo>
                <a:lnTo>
                  <a:pt x="2281" y="176"/>
                </a:lnTo>
                <a:lnTo>
                  <a:pt x="2281" y="234"/>
                </a:lnTo>
                <a:lnTo>
                  <a:pt x="2301" y="234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4A0A9EA-1D72-4B03-B077-A762734DCADB}"/>
              </a:ext>
            </a:extLst>
          </p:cNvPr>
          <p:cNvGrpSpPr/>
          <p:nvPr userDrawn="1"/>
        </p:nvGrpSpPr>
        <p:grpSpPr>
          <a:xfrm>
            <a:off x="8203269" y="2925966"/>
            <a:ext cx="2361568" cy="2089069"/>
            <a:chOff x="8219218" y="1658816"/>
            <a:chExt cx="3816414" cy="3146214"/>
          </a:xfrm>
        </p:grpSpPr>
        <p:sp>
          <p:nvSpPr>
            <p:cNvPr id="17" name="Rectangle 117">
              <a:extLst>
                <a:ext uri="{FF2B5EF4-FFF2-40B4-BE49-F238E27FC236}">
                  <a16:creationId xmlns:a16="http://schemas.microsoft.com/office/drawing/2014/main" id="{152D6DEB-F313-4840-9689-F5E12007300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474472" y="2182741"/>
              <a:ext cx="2660" cy="266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8" name="Freeform 118">
              <a:extLst>
                <a:ext uri="{FF2B5EF4-FFF2-40B4-BE49-F238E27FC236}">
                  <a16:creationId xmlns:a16="http://schemas.microsoft.com/office/drawing/2014/main" id="{47EE5AC8-4E33-401B-A686-655AC85D8F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860164" y="2653477"/>
              <a:ext cx="2287188" cy="2029215"/>
            </a:xfrm>
            <a:custGeom>
              <a:avLst/>
              <a:gdLst>
                <a:gd name="T0" fmla="*/ 162 w 590"/>
                <a:gd name="T1" fmla="*/ 526 h 526"/>
                <a:gd name="T2" fmla="*/ 0 w 590"/>
                <a:gd name="T3" fmla="*/ 526 h 526"/>
                <a:gd name="T4" fmla="*/ 0 w 590"/>
                <a:gd name="T5" fmla="*/ 514 h 526"/>
                <a:gd name="T6" fmla="*/ 162 w 590"/>
                <a:gd name="T7" fmla="*/ 514 h 526"/>
                <a:gd name="T8" fmla="*/ 241 w 590"/>
                <a:gd name="T9" fmla="*/ 434 h 526"/>
                <a:gd name="T10" fmla="*/ 241 w 590"/>
                <a:gd name="T11" fmla="*/ 283 h 526"/>
                <a:gd name="T12" fmla="*/ 333 w 590"/>
                <a:gd name="T13" fmla="*/ 192 h 526"/>
                <a:gd name="T14" fmla="*/ 499 w 590"/>
                <a:gd name="T15" fmla="*/ 192 h 526"/>
                <a:gd name="T16" fmla="*/ 578 w 590"/>
                <a:gd name="T17" fmla="*/ 112 h 526"/>
                <a:gd name="T18" fmla="*/ 578 w 590"/>
                <a:gd name="T19" fmla="*/ 0 h 526"/>
                <a:gd name="T20" fmla="*/ 590 w 590"/>
                <a:gd name="T21" fmla="*/ 0 h 526"/>
                <a:gd name="T22" fmla="*/ 590 w 590"/>
                <a:gd name="T23" fmla="*/ 112 h 526"/>
                <a:gd name="T24" fmla="*/ 499 w 590"/>
                <a:gd name="T25" fmla="*/ 204 h 526"/>
                <a:gd name="T26" fmla="*/ 333 w 590"/>
                <a:gd name="T27" fmla="*/ 204 h 526"/>
                <a:gd name="T28" fmla="*/ 253 w 590"/>
                <a:gd name="T29" fmla="*/ 283 h 526"/>
                <a:gd name="T30" fmla="*/ 253 w 590"/>
                <a:gd name="T31" fmla="*/ 434 h 526"/>
                <a:gd name="T32" fmla="*/ 162 w 590"/>
                <a:gd name="T33" fmla="*/ 526 h 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90" h="526">
                  <a:moveTo>
                    <a:pt x="162" y="526"/>
                  </a:moveTo>
                  <a:cubicBezTo>
                    <a:pt x="0" y="526"/>
                    <a:pt x="0" y="526"/>
                    <a:pt x="0" y="526"/>
                  </a:cubicBezTo>
                  <a:cubicBezTo>
                    <a:pt x="0" y="514"/>
                    <a:pt x="0" y="514"/>
                    <a:pt x="0" y="514"/>
                  </a:cubicBezTo>
                  <a:cubicBezTo>
                    <a:pt x="162" y="514"/>
                    <a:pt x="162" y="514"/>
                    <a:pt x="162" y="514"/>
                  </a:cubicBezTo>
                  <a:cubicBezTo>
                    <a:pt x="206" y="514"/>
                    <a:pt x="241" y="478"/>
                    <a:pt x="241" y="434"/>
                  </a:cubicBezTo>
                  <a:cubicBezTo>
                    <a:pt x="241" y="283"/>
                    <a:pt x="241" y="283"/>
                    <a:pt x="241" y="283"/>
                  </a:cubicBezTo>
                  <a:cubicBezTo>
                    <a:pt x="241" y="233"/>
                    <a:pt x="282" y="192"/>
                    <a:pt x="333" y="192"/>
                  </a:cubicBezTo>
                  <a:cubicBezTo>
                    <a:pt x="499" y="192"/>
                    <a:pt x="499" y="192"/>
                    <a:pt x="499" y="192"/>
                  </a:cubicBezTo>
                  <a:cubicBezTo>
                    <a:pt x="542" y="192"/>
                    <a:pt x="578" y="156"/>
                    <a:pt x="578" y="112"/>
                  </a:cubicBezTo>
                  <a:cubicBezTo>
                    <a:pt x="578" y="0"/>
                    <a:pt x="578" y="0"/>
                    <a:pt x="578" y="0"/>
                  </a:cubicBezTo>
                  <a:cubicBezTo>
                    <a:pt x="590" y="0"/>
                    <a:pt x="590" y="0"/>
                    <a:pt x="590" y="0"/>
                  </a:cubicBezTo>
                  <a:cubicBezTo>
                    <a:pt x="590" y="112"/>
                    <a:pt x="590" y="112"/>
                    <a:pt x="590" y="112"/>
                  </a:cubicBezTo>
                  <a:cubicBezTo>
                    <a:pt x="590" y="163"/>
                    <a:pt x="549" y="204"/>
                    <a:pt x="499" y="204"/>
                  </a:cubicBezTo>
                  <a:cubicBezTo>
                    <a:pt x="333" y="204"/>
                    <a:pt x="333" y="204"/>
                    <a:pt x="333" y="204"/>
                  </a:cubicBezTo>
                  <a:cubicBezTo>
                    <a:pt x="289" y="204"/>
                    <a:pt x="253" y="239"/>
                    <a:pt x="253" y="283"/>
                  </a:cubicBezTo>
                  <a:cubicBezTo>
                    <a:pt x="253" y="434"/>
                    <a:pt x="253" y="434"/>
                    <a:pt x="253" y="434"/>
                  </a:cubicBezTo>
                  <a:cubicBezTo>
                    <a:pt x="253" y="485"/>
                    <a:pt x="212" y="526"/>
                    <a:pt x="162" y="52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9" name="Freeform 119">
              <a:extLst>
                <a:ext uri="{FF2B5EF4-FFF2-40B4-BE49-F238E27FC236}">
                  <a16:creationId xmlns:a16="http://schemas.microsoft.com/office/drawing/2014/main" id="{FA277C21-003B-4A3A-8D1B-1FE9E3B81F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213859" y="1658816"/>
              <a:ext cx="1821773" cy="1021256"/>
            </a:xfrm>
            <a:custGeom>
              <a:avLst/>
              <a:gdLst>
                <a:gd name="T0" fmla="*/ 194 w 470"/>
                <a:gd name="T1" fmla="*/ 52 h 265"/>
                <a:gd name="T2" fmla="*/ 283 w 470"/>
                <a:gd name="T3" fmla="*/ 0 h 265"/>
                <a:gd name="T4" fmla="*/ 386 w 470"/>
                <a:gd name="T5" fmla="*/ 101 h 265"/>
                <a:gd name="T6" fmla="*/ 387 w 470"/>
                <a:gd name="T7" fmla="*/ 101 h 265"/>
                <a:gd name="T8" fmla="*/ 470 w 470"/>
                <a:gd name="T9" fmla="*/ 183 h 265"/>
                <a:gd name="T10" fmla="*/ 387 w 470"/>
                <a:gd name="T11" fmla="*/ 265 h 265"/>
                <a:gd name="T12" fmla="*/ 66 w 470"/>
                <a:gd name="T13" fmla="*/ 265 h 265"/>
                <a:gd name="T14" fmla="*/ 0 w 470"/>
                <a:gd name="T15" fmla="*/ 200 h 265"/>
                <a:gd name="T16" fmla="*/ 64 w 470"/>
                <a:gd name="T17" fmla="*/ 134 h 265"/>
                <a:gd name="T18" fmla="*/ 63 w 470"/>
                <a:gd name="T19" fmla="*/ 118 h 265"/>
                <a:gd name="T20" fmla="*/ 145 w 470"/>
                <a:gd name="T21" fmla="*/ 35 h 265"/>
                <a:gd name="T22" fmla="*/ 194 w 470"/>
                <a:gd name="T23" fmla="*/ 52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70" h="265">
                  <a:moveTo>
                    <a:pt x="194" y="52"/>
                  </a:moveTo>
                  <a:cubicBezTo>
                    <a:pt x="212" y="21"/>
                    <a:pt x="245" y="0"/>
                    <a:pt x="283" y="0"/>
                  </a:cubicBezTo>
                  <a:cubicBezTo>
                    <a:pt x="340" y="0"/>
                    <a:pt x="385" y="45"/>
                    <a:pt x="386" y="101"/>
                  </a:cubicBezTo>
                  <a:cubicBezTo>
                    <a:pt x="387" y="101"/>
                    <a:pt x="387" y="101"/>
                    <a:pt x="387" y="101"/>
                  </a:cubicBezTo>
                  <a:cubicBezTo>
                    <a:pt x="433" y="101"/>
                    <a:pt x="470" y="138"/>
                    <a:pt x="470" y="183"/>
                  </a:cubicBezTo>
                  <a:cubicBezTo>
                    <a:pt x="470" y="229"/>
                    <a:pt x="433" y="265"/>
                    <a:pt x="387" y="265"/>
                  </a:cubicBezTo>
                  <a:cubicBezTo>
                    <a:pt x="66" y="265"/>
                    <a:pt x="66" y="265"/>
                    <a:pt x="66" y="265"/>
                  </a:cubicBezTo>
                  <a:cubicBezTo>
                    <a:pt x="30" y="265"/>
                    <a:pt x="0" y="236"/>
                    <a:pt x="0" y="200"/>
                  </a:cubicBezTo>
                  <a:cubicBezTo>
                    <a:pt x="0" y="164"/>
                    <a:pt x="29" y="135"/>
                    <a:pt x="64" y="134"/>
                  </a:cubicBezTo>
                  <a:cubicBezTo>
                    <a:pt x="63" y="129"/>
                    <a:pt x="63" y="123"/>
                    <a:pt x="63" y="118"/>
                  </a:cubicBezTo>
                  <a:cubicBezTo>
                    <a:pt x="63" y="72"/>
                    <a:pt x="99" y="35"/>
                    <a:pt x="145" y="35"/>
                  </a:cubicBezTo>
                  <a:cubicBezTo>
                    <a:pt x="163" y="35"/>
                    <a:pt x="180" y="41"/>
                    <a:pt x="194" y="5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20" name="Freeform 120">
              <a:extLst>
                <a:ext uri="{FF2B5EF4-FFF2-40B4-BE49-F238E27FC236}">
                  <a16:creationId xmlns:a16="http://schemas.microsoft.com/office/drawing/2014/main" id="{30DBB117-27A2-40E1-B084-487DC0D15B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277688" y="2076360"/>
              <a:ext cx="1757944" cy="603712"/>
            </a:xfrm>
            <a:custGeom>
              <a:avLst/>
              <a:gdLst>
                <a:gd name="T0" fmla="*/ 405 w 454"/>
                <a:gd name="T1" fmla="*/ 0 h 157"/>
                <a:gd name="T2" fmla="*/ 428 w 454"/>
                <a:gd name="T3" fmla="*/ 57 h 157"/>
                <a:gd name="T4" fmla="*/ 346 w 454"/>
                <a:gd name="T5" fmla="*/ 139 h 157"/>
                <a:gd name="T6" fmla="*/ 24 w 454"/>
                <a:gd name="T7" fmla="*/ 139 h 157"/>
                <a:gd name="T8" fmla="*/ 0 w 454"/>
                <a:gd name="T9" fmla="*/ 135 h 157"/>
                <a:gd name="T10" fmla="*/ 50 w 454"/>
                <a:gd name="T11" fmla="*/ 157 h 157"/>
                <a:gd name="T12" fmla="*/ 371 w 454"/>
                <a:gd name="T13" fmla="*/ 157 h 157"/>
                <a:gd name="T14" fmla="*/ 454 w 454"/>
                <a:gd name="T15" fmla="*/ 75 h 157"/>
                <a:gd name="T16" fmla="*/ 405 w 454"/>
                <a:gd name="T17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4" h="157">
                  <a:moveTo>
                    <a:pt x="405" y="0"/>
                  </a:moveTo>
                  <a:cubicBezTo>
                    <a:pt x="420" y="15"/>
                    <a:pt x="428" y="35"/>
                    <a:pt x="428" y="57"/>
                  </a:cubicBezTo>
                  <a:cubicBezTo>
                    <a:pt x="428" y="102"/>
                    <a:pt x="391" y="139"/>
                    <a:pt x="346" y="139"/>
                  </a:cubicBezTo>
                  <a:cubicBezTo>
                    <a:pt x="24" y="139"/>
                    <a:pt x="24" y="139"/>
                    <a:pt x="24" y="139"/>
                  </a:cubicBezTo>
                  <a:cubicBezTo>
                    <a:pt x="16" y="139"/>
                    <a:pt x="8" y="138"/>
                    <a:pt x="0" y="135"/>
                  </a:cubicBezTo>
                  <a:cubicBezTo>
                    <a:pt x="12" y="149"/>
                    <a:pt x="30" y="157"/>
                    <a:pt x="50" y="157"/>
                  </a:cubicBezTo>
                  <a:cubicBezTo>
                    <a:pt x="371" y="157"/>
                    <a:pt x="371" y="157"/>
                    <a:pt x="371" y="157"/>
                  </a:cubicBezTo>
                  <a:cubicBezTo>
                    <a:pt x="417" y="157"/>
                    <a:pt x="454" y="121"/>
                    <a:pt x="454" y="75"/>
                  </a:cubicBezTo>
                  <a:cubicBezTo>
                    <a:pt x="454" y="42"/>
                    <a:pt x="434" y="13"/>
                    <a:pt x="405" y="0"/>
                  </a:cubicBez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21" name="Freeform 121">
              <a:extLst>
                <a:ext uri="{FF2B5EF4-FFF2-40B4-BE49-F238E27FC236}">
                  <a16:creationId xmlns:a16="http://schemas.microsoft.com/office/drawing/2014/main" id="{A979BB99-0B05-4B6E-BF6C-40B84C979F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219218" y="4560352"/>
              <a:ext cx="119679" cy="196804"/>
            </a:xfrm>
            <a:custGeom>
              <a:avLst/>
              <a:gdLst>
                <a:gd name="T0" fmla="*/ 22 w 31"/>
                <a:gd name="T1" fmla="*/ 0 h 51"/>
                <a:gd name="T2" fmla="*/ 0 w 31"/>
                <a:gd name="T3" fmla="*/ 0 h 51"/>
                <a:gd name="T4" fmla="*/ 0 w 31"/>
                <a:gd name="T5" fmla="*/ 51 h 51"/>
                <a:gd name="T6" fmla="*/ 22 w 31"/>
                <a:gd name="T7" fmla="*/ 51 h 51"/>
                <a:gd name="T8" fmla="*/ 31 w 31"/>
                <a:gd name="T9" fmla="*/ 43 h 51"/>
                <a:gd name="T10" fmla="*/ 31 w 31"/>
                <a:gd name="T11" fmla="*/ 9 h 51"/>
                <a:gd name="T12" fmla="*/ 22 w 31"/>
                <a:gd name="T13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51">
                  <a:moveTo>
                    <a:pt x="2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22" y="51"/>
                    <a:pt x="22" y="51"/>
                    <a:pt x="22" y="51"/>
                  </a:cubicBezTo>
                  <a:cubicBezTo>
                    <a:pt x="27" y="51"/>
                    <a:pt x="31" y="48"/>
                    <a:pt x="31" y="43"/>
                  </a:cubicBezTo>
                  <a:cubicBezTo>
                    <a:pt x="31" y="9"/>
                    <a:pt x="31" y="9"/>
                    <a:pt x="31" y="9"/>
                  </a:cubicBezTo>
                  <a:cubicBezTo>
                    <a:pt x="31" y="4"/>
                    <a:pt x="27" y="0"/>
                    <a:pt x="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22" name="Freeform 122">
              <a:extLst>
                <a:ext uri="{FF2B5EF4-FFF2-40B4-BE49-F238E27FC236}">
                  <a16:creationId xmlns:a16="http://schemas.microsoft.com/office/drawing/2014/main" id="{5CBBC5E3-D11E-4195-A716-BA2A2BB035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860164" y="4597585"/>
              <a:ext cx="101062" cy="119679"/>
            </a:xfrm>
            <a:custGeom>
              <a:avLst/>
              <a:gdLst>
                <a:gd name="T0" fmla="*/ 11 w 26"/>
                <a:gd name="T1" fmla="*/ 31 h 31"/>
                <a:gd name="T2" fmla="*/ 26 w 26"/>
                <a:gd name="T3" fmla="*/ 16 h 31"/>
                <a:gd name="T4" fmla="*/ 11 w 26"/>
                <a:gd name="T5" fmla="*/ 0 h 31"/>
                <a:gd name="T6" fmla="*/ 0 w 26"/>
                <a:gd name="T7" fmla="*/ 0 h 31"/>
                <a:gd name="T8" fmla="*/ 0 w 26"/>
                <a:gd name="T9" fmla="*/ 31 h 31"/>
                <a:gd name="T10" fmla="*/ 11 w 26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31">
                  <a:moveTo>
                    <a:pt x="11" y="31"/>
                  </a:moveTo>
                  <a:cubicBezTo>
                    <a:pt x="19" y="31"/>
                    <a:pt x="26" y="24"/>
                    <a:pt x="26" y="16"/>
                  </a:cubicBezTo>
                  <a:cubicBezTo>
                    <a:pt x="26" y="7"/>
                    <a:pt x="19" y="0"/>
                    <a:pt x="1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0" y="31"/>
                    <a:pt x="0" y="31"/>
                  </a:cubicBezTo>
                  <a:lnTo>
                    <a:pt x="11" y="31"/>
                  </a:ln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23" name="Freeform 123">
              <a:extLst>
                <a:ext uri="{FF2B5EF4-FFF2-40B4-BE49-F238E27FC236}">
                  <a16:creationId xmlns:a16="http://schemas.microsoft.com/office/drawing/2014/main" id="{662702DC-698E-454A-8ED3-DE28379639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267090" y="4509822"/>
              <a:ext cx="598393" cy="295208"/>
            </a:xfrm>
            <a:custGeom>
              <a:avLst/>
              <a:gdLst>
                <a:gd name="T0" fmla="*/ 154 w 154"/>
                <a:gd name="T1" fmla="*/ 23 h 77"/>
                <a:gd name="T2" fmla="*/ 121 w 154"/>
                <a:gd name="T3" fmla="*/ 4 h 77"/>
                <a:gd name="T4" fmla="*/ 105 w 154"/>
                <a:gd name="T5" fmla="*/ 0 h 77"/>
                <a:gd name="T6" fmla="*/ 8 w 154"/>
                <a:gd name="T7" fmla="*/ 0 h 77"/>
                <a:gd name="T8" fmla="*/ 0 w 154"/>
                <a:gd name="T9" fmla="*/ 9 h 77"/>
                <a:gd name="T10" fmla="*/ 0 w 154"/>
                <a:gd name="T11" fmla="*/ 68 h 77"/>
                <a:gd name="T12" fmla="*/ 8 w 154"/>
                <a:gd name="T13" fmla="*/ 77 h 77"/>
                <a:gd name="T14" fmla="*/ 105 w 154"/>
                <a:gd name="T15" fmla="*/ 77 h 77"/>
                <a:gd name="T16" fmla="*/ 121 w 154"/>
                <a:gd name="T17" fmla="*/ 73 h 77"/>
                <a:gd name="T18" fmla="*/ 154 w 154"/>
                <a:gd name="T19" fmla="*/ 54 h 77"/>
                <a:gd name="T20" fmla="*/ 154 w 154"/>
                <a:gd name="T21" fmla="*/ 23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4" h="77">
                  <a:moveTo>
                    <a:pt x="154" y="23"/>
                  </a:moveTo>
                  <a:cubicBezTo>
                    <a:pt x="121" y="4"/>
                    <a:pt x="121" y="4"/>
                    <a:pt x="121" y="4"/>
                  </a:cubicBezTo>
                  <a:cubicBezTo>
                    <a:pt x="117" y="2"/>
                    <a:pt x="110" y="0"/>
                    <a:pt x="105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73"/>
                    <a:pt x="4" y="77"/>
                    <a:pt x="8" y="77"/>
                  </a:cubicBezTo>
                  <a:cubicBezTo>
                    <a:pt x="105" y="77"/>
                    <a:pt x="105" y="77"/>
                    <a:pt x="105" y="77"/>
                  </a:cubicBezTo>
                  <a:cubicBezTo>
                    <a:pt x="110" y="77"/>
                    <a:pt x="117" y="75"/>
                    <a:pt x="121" y="73"/>
                  </a:cubicBezTo>
                  <a:cubicBezTo>
                    <a:pt x="154" y="54"/>
                    <a:pt x="154" y="54"/>
                    <a:pt x="154" y="54"/>
                  </a:cubicBezTo>
                  <a:lnTo>
                    <a:pt x="154" y="23"/>
                  </a:ln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24" name="Freeform 124">
              <a:extLst>
                <a:ext uri="{FF2B5EF4-FFF2-40B4-BE49-F238E27FC236}">
                  <a16:creationId xmlns:a16="http://schemas.microsoft.com/office/drawing/2014/main" id="{2F26795F-DD2F-495C-B65F-D1743C314C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267090" y="4512480"/>
              <a:ext cx="598393" cy="292547"/>
            </a:xfrm>
            <a:custGeom>
              <a:avLst/>
              <a:gdLst>
                <a:gd name="T0" fmla="*/ 5 w 154"/>
                <a:gd name="T1" fmla="*/ 0 h 76"/>
                <a:gd name="T2" fmla="*/ 5 w 154"/>
                <a:gd name="T3" fmla="*/ 59 h 76"/>
                <a:gd name="T4" fmla="*/ 13 w 154"/>
                <a:gd name="T5" fmla="*/ 67 h 76"/>
                <a:gd name="T6" fmla="*/ 110 w 154"/>
                <a:gd name="T7" fmla="*/ 67 h 76"/>
                <a:gd name="T8" fmla="*/ 126 w 154"/>
                <a:gd name="T9" fmla="*/ 64 h 76"/>
                <a:gd name="T10" fmla="*/ 154 w 154"/>
                <a:gd name="T11" fmla="*/ 47 h 76"/>
                <a:gd name="T12" fmla="*/ 154 w 154"/>
                <a:gd name="T13" fmla="*/ 53 h 76"/>
                <a:gd name="T14" fmla="*/ 121 w 154"/>
                <a:gd name="T15" fmla="*/ 72 h 76"/>
                <a:gd name="T16" fmla="*/ 105 w 154"/>
                <a:gd name="T17" fmla="*/ 76 h 76"/>
                <a:gd name="T18" fmla="*/ 8 w 154"/>
                <a:gd name="T19" fmla="*/ 76 h 76"/>
                <a:gd name="T20" fmla="*/ 0 w 154"/>
                <a:gd name="T21" fmla="*/ 67 h 76"/>
                <a:gd name="T22" fmla="*/ 0 w 154"/>
                <a:gd name="T23" fmla="*/ 8 h 76"/>
                <a:gd name="T24" fmla="*/ 5 w 154"/>
                <a:gd name="T2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4" h="76">
                  <a:moveTo>
                    <a:pt x="5" y="0"/>
                  </a:moveTo>
                  <a:cubicBezTo>
                    <a:pt x="5" y="59"/>
                    <a:pt x="5" y="59"/>
                    <a:pt x="5" y="59"/>
                  </a:cubicBezTo>
                  <a:cubicBezTo>
                    <a:pt x="5" y="64"/>
                    <a:pt x="9" y="67"/>
                    <a:pt x="13" y="67"/>
                  </a:cubicBezTo>
                  <a:cubicBezTo>
                    <a:pt x="110" y="67"/>
                    <a:pt x="110" y="67"/>
                    <a:pt x="110" y="67"/>
                  </a:cubicBezTo>
                  <a:cubicBezTo>
                    <a:pt x="115" y="67"/>
                    <a:pt x="122" y="66"/>
                    <a:pt x="126" y="64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53"/>
                    <a:pt x="154" y="53"/>
                    <a:pt x="154" y="53"/>
                  </a:cubicBezTo>
                  <a:cubicBezTo>
                    <a:pt x="121" y="72"/>
                    <a:pt x="121" y="72"/>
                    <a:pt x="121" y="72"/>
                  </a:cubicBezTo>
                  <a:cubicBezTo>
                    <a:pt x="117" y="74"/>
                    <a:pt x="110" y="76"/>
                    <a:pt x="105" y="76"/>
                  </a:cubicBezTo>
                  <a:cubicBezTo>
                    <a:pt x="8" y="76"/>
                    <a:pt x="8" y="76"/>
                    <a:pt x="8" y="76"/>
                  </a:cubicBezTo>
                  <a:cubicBezTo>
                    <a:pt x="4" y="76"/>
                    <a:pt x="0" y="72"/>
                    <a:pt x="0" y="67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5"/>
                    <a:pt x="2" y="2"/>
                    <a:pt x="5" y="0"/>
                  </a:cubicBezTo>
                  <a:close/>
                </a:path>
              </a:pathLst>
            </a:custGeom>
            <a:solidFill>
              <a:srgbClr val="C86E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25" name="Rectangle 125">
              <a:extLst>
                <a:ext uri="{FF2B5EF4-FFF2-40B4-BE49-F238E27FC236}">
                  <a16:creationId xmlns:a16="http://schemas.microsoft.com/office/drawing/2014/main" id="{0AFFE1CB-5B49-4478-9448-59BC06330D8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8219218" y="4706626"/>
              <a:ext cx="47871" cy="50532"/>
            </a:xfrm>
            <a:prstGeom prst="rect">
              <a:avLst/>
            </a:prstGeom>
            <a:solidFill>
              <a:srgbClr val="9696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26" name="Freeform 126">
              <a:extLst>
                <a:ext uri="{FF2B5EF4-FFF2-40B4-BE49-F238E27FC236}">
                  <a16:creationId xmlns:a16="http://schemas.microsoft.com/office/drawing/2014/main" id="{90FEE50E-B757-4A7D-8439-3AD720E575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860164" y="4648117"/>
              <a:ext cx="101062" cy="69148"/>
            </a:xfrm>
            <a:custGeom>
              <a:avLst/>
              <a:gdLst>
                <a:gd name="T0" fmla="*/ 26 w 26"/>
                <a:gd name="T1" fmla="*/ 0 h 18"/>
                <a:gd name="T2" fmla="*/ 26 w 26"/>
                <a:gd name="T3" fmla="*/ 3 h 18"/>
                <a:gd name="T4" fmla="*/ 11 w 26"/>
                <a:gd name="T5" fmla="*/ 18 h 18"/>
                <a:gd name="T6" fmla="*/ 0 w 26"/>
                <a:gd name="T7" fmla="*/ 18 h 18"/>
                <a:gd name="T8" fmla="*/ 0 w 26"/>
                <a:gd name="T9" fmla="*/ 13 h 18"/>
                <a:gd name="T10" fmla="*/ 11 w 26"/>
                <a:gd name="T11" fmla="*/ 13 h 18"/>
                <a:gd name="T12" fmla="*/ 26 w 26"/>
                <a:gd name="T1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18">
                  <a:moveTo>
                    <a:pt x="26" y="0"/>
                  </a:moveTo>
                  <a:cubicBezTo>
                    <a:pt x="26" y="1"/>
                    <a:pt x="26" y="2"/>
                    <a:pt x="26" y="3"/>
                  </a:cubicBezTo>
                  <a:cubicBezTo>
                    <a:pt x="26" y="11"/>
                    <a:pt x="19" y="18"/>
                    <a:pt x="11" y="1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9" y="13"/>
                    <a:pt x="25" y="7"/>
                    <a:pt x="26" y="0"/>
                  </a:cubicBezTo>
                  <a:close/>
                </a:path>
              </a:pathLst>
            </a:custGeom>
            <a:solidFill>
              <a:srgbClr val="DB7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7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1" y="3878574"/>
            <a:ext cx="7171337" cy="1792326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grpSp>
        <p:nvGrpSpPr>
          <p:cNvPr id="7" name="Group 6"/>
          <p:cNvGrpSpPr>
            <a:grpSpLocks noChangeAspect="1"/>
          </p:cNvGrpSpPr>
          <p:nvPr userDrawn="1"/>
        </p:nvGrpSpPr>
        <p:grpSpPr bwMode="black">
          <a:xfrm>
            <a:off x="459102" y="470067"/>
            <a:ext cx="1419662" cy="304828"/>
            <a:chOff x="457200" y="1643393"/>
            <a:chExt cx="4492753" cy="964540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 bwMode="black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10" name="Freeform 12"/>
            <p:cNvSpPr>
              <a:spLocks noEditPoints="1"/>
            </p:cNvSpPr>
            <p:nvPr/>
          </p:nvSpPr>
          <p:spPr bwMode="black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</p:grpSp>
    </p:spTree>
    <p:extLst>
      <p:ext uri="{BB962C8B-B14F-4D97-AF65-F5344CB8AC3E}">
        <p14:creationId xmlns:p14="http://schemas.microsoft.com/office/powerpoint/2010/main" val="38551477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7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1" y="3878574"/>
            <a:ext cx="7171337" cy="1792326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grpSp>
        <p:nvGrpSpPr>
          <p:cNvPr id="7" name="Group 6"/>
          <p:cNvGrpSpPr>
            <a:grpSpLocks noChangeAspect="1"/>
          </p:cNvGrpSpPr>
          <p:nvPr userDrawn="1"/>
        </p:nvGrpSpPr>
        <p:grpSpPr bwMode="black">
          <a:xfrm>
            <a:off x="459102" y="470067"/>
            <a:ext cx="1419662" cy="304828"/>
            <a:chOff x="457200" y="1643393"/>
            <a:chExt cx="4492753" cy="964540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 bwMode="black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10" name="Freeform 12"/>
            <p:cNvSpPr>
              <a:spLocks noEditPoints="1"/>
            </p:cNvSpPr>
            <p:nvPr/>
          </p:nvSpPr>
          <p:spPr bwMode="black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</p:grpSp>
    </p:spTree>
    <p:extLst>
      <p:ext uri="{BB962C8B-B14F-4D97-AF65-F5344CB8AC3E}">
        <p14:creationId xmlns:p14="http://schemas.microsoft.com/office/powerpoint/2010/main" val="20284733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89759154"/>
      </p:ext>
    </p:extLst>
  </p:cSld>
  <p:clrMapOvr>
    <a:masterClrMapping/>
  </p:clrMapOvr>
  <p:transition>
    <p:fad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21464054"/>
      </p:ext>
    </p:extLst>
  </p:cSld>
  <p:clrMapOvr>
    <a:masterClrMapping/>
  </p:clrMapOvr>
  <p:transition>
    <p:fad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20557612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27273-82A0-4F03-B551-F05C0A270C9F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363C5-1D77-4ABE-8C60-573DC6EF2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449012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2377940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2377940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42488416"/>
      </p:ext>
    </p:extLst>
  </p:cSld>
  <p:clrMapOvr>
    <a:masterClrMapping/>
  </p:clrMapOvr>
  <p:transition>
    <p:fad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35993211"/>
      </p:ext>
    </p:extLst>
  </p:cSld>
  <p:clrMapOvr>
    <a:masterClrMapping/>
  </p:clrMapOvr>
  <p:transition>
    <p:fad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86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0" y="3877277"/>
            <a:ext cx="9860674" cy="724246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6256008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86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058" b="0" kern="1200" cap="none" spc="-98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34107321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366409904"/>
      </p:ext>
    </p:extLst>
  </p:cSld>
  <p:clrMapOvr>
    <a:masterClrMapping/>
  </p:clrMapOvr>
  <p:transition>
    <p:fade/>
  </p:transition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595346995"/>
      </p:ext>
    </p:extLst>
  </p:cSld>
  <p:clrMapOvr>
    <a:masterClrMapping/>
  </p:clrMapOvr>
  <p:transition>
    <p:fade/>
  </p:transition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1" y="3012559"/>
            <a:ext cx="5378548" cy="832882"/>
          </a:xfrm>
        </p:spPr>
        <p:txBody>
          <a:bodyPr anchor="ctr">
            <a:spAutoFit/>
          </a:bodyPr>
          <a:lstStyle>
            <a:lvl1pPr>
              <a:defRPr sz="4705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097556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51062970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3917">
          <p15:clr>
            <a:srgbClr val="FBAE40"/>
          </p15:clr>
        </p15:guide>
      </p15:sldGuideLst>
    </p:ext>
  </p:extLs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686648"/>
            <a:ext cx="4795873" cy="1484704"/>
          </a:xfrm>
        </p:spPr>
        <p:txBody>
          <a:bodyPr wrap="square" anchor="ctr">
            <a:spAutoFit/>
          </a:bodyPr>
          <a:lstStyle>
            <a:lvl1pPr>
              <a:defRPr sz="4705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Square photo layout</a:t>
            </a:r>
          </a:p>
        </p:txBody>
      </p:sp>
      <p:sp>
        <p:nvSpPr>
          <p:cNvPr id="5" name="Picture Placeholder 4"/>
          <p:cNvSpPr>
            <a:spLocks noGrp="1" noChangeAspect="1"/>
          </p:cNvSpPr>
          <p:nvPr>
            <p:ph type="pic" sz="quarter" idx="10"/>
          </p:nvPr>
        </p:nvSpPr>
        <p:spPr bwMode="ltGray">
          <a:xfrm>
            <a:off x="5334350" y="0"/>
            <a:ext cx="6857650" cy="68561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334350" y="0"/>
            <a:ext cx="6857650" cy="685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34608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3427">
          <p15:clr>
            <a:srgbClr val="FBAE40"/>
          </p15:clr>
        </p15:guide>
      </p15:sldGuideLst>
    </p:ext>
  </p:extLs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64493891"/>
      </p:ext>
    </p:extLst>
  </p:cSld>
  <p:clrMapOvr>
    <a:masterClrMapping/>
  </p:clrMapOvr>
  <p:transition>
    <p:fade/>
  </p:transition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89315899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27273-82A0-4F03-B551-F05C0A270C9F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363C5-1D77-4ABE-8C60-573DC6EF2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905169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</a:pPr>
            <a:endParaRPr lang="en-US" sz="1765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97322"/>
            <a:ext cx="11653522" cy="1956973"/>
          </a:xfrm>
        </p:spPr>
        <p:txBody>
          <a:bodyPr/>
          <a:lstStyle>
            <a:lvl1pPr marL="0" indent="0">
              <a:buNone/>
              <a:defRPr sz="3235"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39726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73090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798516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30292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33681398"/>
      </p:ext>
    </p:extLst>
  </p:cSld>
  <p:clrMapOvr>
    <a:masterClrMapping/>
  </p:clrMapOvr>
  <p:transition>
    <p:fade/>
  </p:transition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>
            <a:grpSpLocks noChangeAspect="1"/>
          </p:cNvGrpSpPr>
          <p:nvPr userDrawn="1"/>
        </p:nvGrpSpPr>
        <p:grpSpPr bwMode="black">
          <a:xfrm>
            <a:off x="459102" y="470067"/>
            <a:ext cx="1419662" cy="304828"/>
            <a:chOff x="457200" y="1643393"/>
            <a:chExt cx="4492753" cy="964540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 bwMode="black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7" name="Freeform 12"/>
            <p:cNvSpPr>
              <a:spLocks noEditPoints="1"/>
            </p:cNvSpPr>
            <p:nvPr/>
          </p:nvSpPr>
          <p:spPr bwMode="black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</p:grpSp>
      <p:sp>
        <p:nvSpPr>
          <p:cNvPr id="8" name="Text Box 3"/>
          <p:cNvSpPr txBox="1">
            <a:spLocks noChangeArrowheads="1"/>
          </p:cNvSpPr>
          <p:nvPr userDrawn="1"/>
        </p:nvSpPr>
        <p:spPr bwMode="blackWhite">
          <a:xfrm>
            <a:off x="269240" y="6099190"/>
            <a:ext cx="4482124" cy="46774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79285" rIns="179285" bIns="179285" numCol="1" anchor="t" anchorCtr="0" compatLnSpc="1">
            <a:prstTxWarp prst="textNoShape">
              <a:avLst/>
            </a:prstTxWarp>
            <a:spAutoFit/>
          </a:bodyPr>
          <a:lstStyle/>
          <a:p>
            <a:pPr defTabSz="913924" eaLnBrk="0" hangingPunct="0"/>
            <a:r>
              <a:rPr lang="en-US" sz="686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</p:spTree>
    <p:extLst>
      <p:ext uri="{BB962C8B-B14F-4D97-AF65-F5344CB8AC3E}">
        <p14:creationId xmlns:p14="http://schemas.microsoft.com/office/powerpoint/2010/main" val="1983605187"/>
      </p:ext>
    </p:extLst>
  </p:cSld>
  <p:clrMapOvr>
    <a:masterClrMapping/>
  </p:clrMapOvr>
  <p:transition>
    <p:fade/>
  </p:transition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/>
              <a:t>Use this Layout for Speaker Notes slides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79346740"/>
      </p:ext>
    </p:extLst>
  </p:cSld>
  <p:clrMapOvr>
    <a:masterClrMapping/>
  </p:clrMapOvr>
  <p:transition>
    <p:fade/>
  </p:transition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04953" y="298255"/>
            <a:ext cx="4322760" cy="6275864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 bwMode="auto">
          <a:xfrm>
            <a:off x="269302" y="1187644"/>
            <a:ext cx="9860610" cy="2689632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1186356"/>
            <a:ext cx="7170265" cy="3407696"/>
          </a:xfrm>
          <a:noFill/>
        </p:spPr>
        <p:txBody>
          <a:bodyPr tIns="91440" bIns="91440" anchor="t" anchorCtr="0"/>
          <a:lstStyle>
            <a:lvl1pPr>
              <a:defRPr sz="7058" spc="-98" baseline="0">
                <a:gradFill>
                  <a:gsLst>
                    <a:gs pos="75912">
                      <a:schemeClr val="tx1"/>
                    </a:gs>
                    <a:gs pos="34307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0" y="4594052"/>
            <a:ext cx="7171399" cy="1793881"/>
          </a:xfrm>
          <a:noFill/>
        </p:spPr>
        <p:txBody>
          <a:bodyPr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sz="3529" spc="0" baseline="0">
                <a:gradFill>
                  <a:gsLst>
                    <a:gs pos="75912">
                      <a:schemeClr val="tx1"/>
                    </a:gs>
                    <a:gs pos="34307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3214673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796217"/>
          </a:xfrm>
          <a:noFill/>
        </p:spPr>
        <p:txBody>
          <a:bodyPr tIns="91440" bIns="91440" anchor="t" anchorCtr="0"/>
          <a:lstStyle>
            <a:lvl1pPr>
              <a:defRPr sz="8627" spc="-98" baseline="0">
                <a:gradFill>
                  <a:gsLst>
                    <a:gs pos="75912">
                      <a:schemeClr val="tx1"/>
                    </a:gs>
                    <a:gs pos="34307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680047261"/>
      </p:ext>
    </p:extLst>
  </p:cSld>
  <p:clrMapOvr>
    <a:masterClrMapping/>
  </p:clrMapOvr>
  <p:transition>
    <p:fade/>
  </p:transition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69240" y="1189176"/>
            <a:ext cx="11655840" cy="2018835"/>
          </a:xfrm>
        </p:spPr>
        <p:txBody>
          <a:bodyPr/>
          <a:lstStyle>
            <a:lvl1pPr marL="0" indent="0">
              <a:buNone/>
              <a:defRPr/>
            </a:lvl1pPr>
            <a:lvl2pPr marL="28012" indent="0">
              <a:buNone/>
              <a:defRPr sz="1961"/>
            </a:lvl2pPr>
            <a:lvl3pPr marL="219428" indent="0">
              <a:buNone/>
              <a:defRPr sz="1961"/>
            </a:lvl3pPr>
            <a:lvl4pPr marL="466868" indent="0">
              <a:buNone/>
              <a:defRPr sz="1765"/>
            </a:lvl4pPr>
            <a:lvl5pPr marL="725201" indent="0">
              <a:buNone/>
              <a:defRPr sz="1765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97705895"/>
      </p:ext>
    </p:extLst>
  </p:cSld>
  <p:clrMapOvr>
    <a:masterClrMapping/>
  </p:clrMapOvr>
  <p:transition>
    <p:fade/>
  </p:transition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184808"/>
          </a:xfrm>
        </p:spPr>
        <p:txBody>
          <a:bodyPr>
            <a:sp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38209378"/>
      </p:ext>
    </p:extLst>
  </p:cSld>
  <p:clrMapOvr>
    <a:masterClrMapping/>
  </p:clrMapOvr>
  <p:transition>
    <p:fade/>
  </p:transition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248978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529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248978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529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26395500"/>
      </p:ext>
    </p:extLst>
  </p:cSld>
  <p:clrMapOvr>
    <a:masterClrMapping/>
  </p:clrMapOvr>
  <p:transition>
    <p:fade/>
  </p:transition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19639810"/>
      </p:ext>
    </p:extLst>
  </p:cSld>
  <p:clrMapOvr>
    <a:masterClrMapping/>
  </p:clrMapOvr>
  <p:transition>
    <p:fade/>
  </p:transition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6176" y="1974980"/>
            <a:ext cx="8871457" cy="2387600"/>
          </a:xfrm>
        </p:spPr>
        <p:txBody>
          <a:bodyPr anchor="ctr">
            <a:noAutofit/>
          </a:bodyPr>
          <a:lstStyle>
            <a:lvl1pPr algn="l">
              <a:defRPr sz="9598"/>
            </a:lvl1pPr>
          </a:lstStyle>
          <a:p>
            <a:r>
              <a:rPr lang="en-US"/>
              <a:t>Title of the talk goes here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06176" y="5115698"/>
            <a:ext cx="8871457" cy="1297459"/>
          </a:xfrm>
        </p:spPr>
        <p:txBody>
          <a:bodyPr>
            <a:noAutofit/>
          </a:bodyPr>
          <a:lstStyle>
            <a:lvl1pPr marL="0" indent="0" algn="l">
              <a:buNone/>
              <a:defRPr sz="2000">
                <a:solidFill>
                  <a:srgbClr val="00B0F0"/>
                </a:solidFill>
              </a:defRPr>
            </a:lvl1pPr>
            <a:lvl2pPr marL="457112" indent="0" algn="ctr">
              <a:buNone/>
              <a:defRPr sz="2000"/>
            </a:lvl2pPr>
            <a:lvl3pPr marL="914225" indent="0" algn="ctr">
              <a:buNone/>
              <a:defRPr sz="1800"/>
            </a:lvl3pPr>
            <a:lvl4pPr marL="1371337" indent="0" algn="ctr">
              <a:buNone/>
              <a:defRPr sz="1600"/>
            </a:lvl4pPr>
            <a:lvl5pPr marL="1828449" indent="0" algn="ctr">
              <a:buNone/>
              <a:defRPr sz="1600"/>
            </a:lvl5pPr>
            <a:lvl6pPr marL="2285561" indent="0" algn="ctr">
              <a:buNone/>
              <a:defRPr sz="1600"/>
            </a:lvl6pPr>
            <a:lvl7pPr marL="2742674" indent="0" algn="ctr">
              <a:buNone/>
              <a:defRPr sz="1600"/>
            </a:lvl7pPr>
            <a:lvl8pPr marL="3199785" indent="0" algn="ctr">
              <a:buNone/>
              <a:defRPr sz="1600"/>
            </a:lvl8pPr>
            <a:lvl9pPr marL="3656897" indent="0" algn="ctr">
              <a:buNone/>
              <a:defRPr sz="1600"/>
            </a:lvl9pPr>
          </a:lstStyle>
          <a:p>
            <a:r>
              <a:rPr lang="en-US"/>
              <a:t>Presenter Name</a:t>
            </a:r>
          </a:p>
          <a:p>
            <a:r>
              <a:rPr lang="en-US"/>
              <a:t>Presenter Title</a:t>
            </a:r>
          </a:p>
          <a:p>
            <a:r>
              <a:rPr lang="en-US"/>
              <a:t>04/02/2014</a:t>
            </a:r>
          </a:p>
        </p:txBody>
      </p:sp>
    </p:spTree>
    <p:extLst>
      <p:ext uri="{BB962C8B-B14F-4D97-AF65-F5344CB8AC3E}">
        <p14:creationId xmlns:p14="http://schemas.microsoft.com/office/powerpoint/2010/main" val="24126044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0.xml"/><Relationship Id="rId13" Type="http://schemas.openxmlformats.org/officeDocument/2006/relationships/slideLayout" Target="../slideLayouts/slideLayout105.xml"/><Relationship Id="rId3" Type="http://schemas.openxmlformats.org/officeDocument/2006/relationships/slideLayout" Target="../slideLayouts/slideLayout95.xml"/><Relationship Id="rId7" Type="http://schemas.openxmlformats.org/officeDocument/2006/relationships/slideLayout" Target="../slideLayouts/slideLayout99.xml"/><Relationship Id="rId12" Type="http://schemas.openxmlformats.org/officeDocument/2006/relationships/slideLayout" Target="../slideLayouts/slideLayout104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94.xml"/><Relationship Id="rId16" Type="http://schemas.openxmlformats.org/officeDocument/2006/relationships/theme" Target="../theme/theme10.xml"/><Relationship Id="rId1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103.xml"/><Relationship Id="rId5" Type="http://schemas.openxmlformats.org/officeDocument/2006/relationships/slideLayout" Target="../slideLayouts/slideLayout97.xml"/><Relationship Id="rId15" Type="http://schemas.openxmlformats.org/officeDocument/2006/relationships/slideLayout" Target="../slideLayouts/slideLayout107.xml"/><Relationship Id="rId10" Type="http://schemas.openxmlformats.org/officeDocument/2006/relationships/slideLayout" Target="../slideLayouts/slideLayout102.xml"/><Relationship Id="rId4" Type="http://schemas.openxmlformats.org/officeDocument/2006/relationships/slideLayout" Target="../slideLayouts/slideLayout96.xml"/><Relationship Id="rId9" Type="http://schemas.openxmlformats.org/officeDocument/2006/relationships/slideLayout" Target="../slideLayouts/slideLayout101.xml"/><Relationship Id="rId14" Type="http://schemas.openxmlformats.org/officeDocument/2006/relationships/slideLayout" Target="../slideLayouts/slideLayout106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5.xml"/><Relationship Id="rId13" Type="http://schemas.openxmlformats.org/officeDocument/2006/relationships/slideLayout" Target="../slideLayouts/slideLayout120.xml"/><Relationship Id="rId18" Type="http://schemas.openxmlformats.org/officeDocument/2006/relationships/slideLayout" Target="../slideLayouts/slideLayout125.xml"/><Relationship Id="rId3" Type="http://schemas.openxmlformats.org/officeDocument/2006/relationships/slideLayout" Target="../slideLayouts/slideLayout110.xml"/><Relationship Id="rId21" Type="http://schemas.openxmlformats.org/officeDocument/2006/relationships/theme" Target="../theme/theme11.xml"/><Relationship Id="rId7" Type="http://schemas.openxmlformats.org/officeDocument/2006/relationships/slideLayout" Target="../slideLayouts/slideLayout114.xml"/><Relationship Id="rId12" Type="http://schemas.openxmlformats.org/officeDocument/2006/relationships/slideLayout" Target="../slideLayouts/slideLayout119.xml"/><Relationship Id="rId17" Type="http://schemas.openxmlformats.org/officeDocument/2006/relationships/slideLayout" Target="../slideLayouts/slideLayout124.xml"/><Relationship Id="rId2" Type="http://schemas.openxmlformats.org/officeDocument/2006/relationships/slideLayout" Target="../slideLayouts/slideLayout109.xml"/><Relationship Id="rId16" Type="http://schemas.openxmlformats.org/officeDocument/2006/relationships/slideLayout" Target="../slideLayouts/slideLayout123.xml"/><Relationship Id="rId20" Type="http://schemas.openxmlformats.org/officeDocument/2006/relationships/slideLayout" Target="../slideLayouts/slideLayout127.xml"/><Relationship Id="rId1" Type="http://schemas.openxmlformats.org/officeDocument/2006/relationships/slideLayout" Target="../slideLayouts/slideLayout108.xml"/><Relationship Id="rId6" Type="http://schemas.openxmlformats.org/officeDocument/2006/relationships/slideLayout" Target="../slideLayouts/slideLayout113.xml"/><Relationship Id="rId11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112.xml"/><Relationship Id="rId15" Type="http://schemas.openxmlformats.org/officeDocument/2006/relationships/slideLayout" Target="../slideLayouts/slideLayout122.xml"/><Relationship Id="rId10" Type="http://schemas.openxmlformats.org/officeDocument/2006/relationships/slideLayout" Target="../slideLayouts/slideLayout117.xml"/><Relationship Id="rId19" Type="http://schemas.openxmlformats.org/officeDocument/2006/relationships/slideLayout" Target="../slideLayouts/slideLayout126.xml"/><Relationship Id="rId4" Type="http://schemas.openxmlformats.org/officeDocument/2006/relationships/slideLayout" Target="../slideLayouts/slideLayout111.xml"/><Relationship Id="rId9" Type="http://schemas.openxmlformats.org/officeDocument/2006/relationships/slideLayout" Target="../slideLayouts/slideLayout116.xml"/><Relationship Id="rId14" Type="http://schemas.openxmlformats.org/officeDocument/2006/relationships/slideLayout" Target="../slideLayouts/slideLayout121.xml"/><Relationship Id="rId22" Type="http://schemas.openxmlformats.org/officeDocument/2006/relationships/image" Target="../media/image11.emf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5.xml"/><Relationship Id="rId13" Type="http://schemas.openxmlformats.org/officeDocument/2006/relationships/slideLayout" Target="../slideLayouts/slideLayout140.xml"/><Relationship Id="rId18" Type="http://schemas.openxmlformats.org/officeDocument/2006/relationships/image" Target="../media/image19.png"/><Relationship Id="rId3" Type="http://schemas.openxmlformats.org/officeDocument/2006/relationships/slideLayout" Target="../slideLayouts/slideLayout130.xml"/><Relationship Id="rId7" Type="http://schemas.openxmlformats.org/officeDocument/2006/relationships/slideLayout" Target="../slideLayouts/slideLayout134.xml"/><Relationship Id="rId12" Type="http://schemas.openxmlformats.org/officeDocument/2006/relationships/slideLayout" Target="../slideLayouts/slideLayout139.xml"/><Relationship Id="rId17" Type="http://schemas.openxmlformats.org/officeDocument/2006/relationships/theme" Target="../theme/theme12.xml"/><Relationship Id="rId2" Type="http://schemas.openxmlformats.org/officeDocument/2006/relationships/slideLayout" Target="../slideLayouts/slideLayout129.xml"/><Relationship Id="rId16" Type="http://schemas.openxmlformats.org/officeDocument/2006/relationships/slideLayout" Target="../slideLayouts/slideLayout143.xml"/><Relationship Id="rId1" Type="http://schemas.openxmlformats.org/officeDocument/2006/relationships/slideLayout" Target="../slideLayouts/slideLayout128.xml"/><Relationship Id="rId6" Type="http://schemas.openxmlformats.org/officeDocument/2006/relationships/slideLayout" Target="../slideLayouts/slideLayout133.xml"/><Relationship Id="rId11" Type="http://schemas.openxmlformats.org/officeDocument/2006/relationships/slideLayout" Target="../slideLayouts/slideLayout138.xml"/><Relationship Id="rId5" Type="http://schemas.openxmlformats.org/officeDocument/2006/relationships/slideLayout" Target="../slideLayouts/slideLayout132.xml"/><Relationship Id="rId15" Type="http://schemas.openxmlformats.org/officeDocument/2006/relationships/slideLayout" Target="../slideLayouts/slideLayout142.xml"/><Relationship Id="rId10" Type="http://schemas.openxmlformats.org/officeDocument/2006/relationships/slideLayout" Target="../slideLayouts/slideLayout137.xml"/><Relationship Id="rId4" Type="http://schemas.openxmlformats.org/officeDocument/2006/relationships/slideLayout" Target="../slideLayouts/slideLayout131.xml"/><Relationship Id="rId9" Type="http://schemas.openxmlformats.org/officeDocument/2006/relationships/slideLayout" Target="../slideLayouts/slideLayout136.xml"/><Relationship Id="rId14" Type="http://schemas.openxmlformats.org/officeDocument/2006/relationships/slideLayout" Target="../slideLayouts/slideLayout14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1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32.xml"/><Relationship Id="rId26" Type="http://schemas.openxmlformats.org/officeDocument/2006/relationships/theme" Target="../theme/theme5.xml"/><Relationship Id="rId3" Type="http://schemas.openxmlformats.org/officeDocument/2006/relationships/slideLayout" Target="../slideLayouts/slideLayout17.xml"/><Relationship Id="rId21" Type="http://schemas.openxmlformats.org/officeDocument/2006/relationships/slideLayout" Target="../slideLayouts/slideLayout35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31.xml"/><Relationship Id="rId25" Type="http://schemas.openxmlformats.org/officeDocument/2006/relationships/slideLayout" Target="../slideLayouts/slideLayout39.xml"/><Relationship Id="rId2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30.xml"/><Relationship Id="rId20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9.xml"/><Relationship Id="rId23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24.xml"/><Relationship Id="rId19" Type="http://schemas.openxmlformats.org/officeDocument/2006/relationships/slideLayout" Target="../slideLayouts/slideLayout33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Relationship Id="rId22" Type="http://schemas.openxmlformats.org/officeDocument/2006/relationships/slideLayout" Target="../slideLayouts/slideLayout36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2.xml"/><Relationship Id="rId7" Type="http://schemas.openxmlformats.org/officeDocument/2006/relationships/theme" Target="../theme/theme6.xml"/><Relationship Id="rId2" Type="http://schemas.openxmlformats.org/officeDocument/2006/relationships/slideLayout" Target="../slideLayouts/slideLayout41.xml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5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3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13" Type="http://schemas.openxmlformats.org/officeDocument/2006/relationships/slideLayout" Target="../slideLayouts/slideLayout58.xml"/><Relationship Id="rId18" Type="http://schemas.openxmlformats.org/officeDocument/2006/relationships/theme" Target="../theme/theme7.xml"/><Relationship Id="rId3" Type="http://schemas.openxmlformats.org/officeDocument/2006/relationships/slideLayout" Target="../slideLayouts/slideLayout48.xml"/><Relationship Id="rId7" Type="http://schemas.openxmlformats.org/officeDocument/2006/relationships/slideLayout" Target="../slideLayouts/slideLayout52.xml"/><Relationship Id="rId12" Type="http://schemas.openxmlformats.org/officeDocument/2006/relationships/slideLayout" Target="../slideLayouts/slideLayout57.xml"/><Relationship Id="rId17" Type="http://schemas.openxmlformats.org/officeDocument/2006/relationships/slideLayout" Target="../slideLayouts/slideLayout62.xml"/><Relationship Id="rId2" Type="http://schemas.openxmlformats.org/officeDocument/2006/relationships/slideLayout" Target="../slideLayouts/slideLayout47.xml"/><Relationship Id="rId16" Type="http://schemas.openxmlformats.org/officeDocument/2006/relationships/slideLayout" Target="../slideLayouts/slideLayout61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0.xml"/><Relationship Id="rId15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55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Relationship Id="rId14" Type="http://schemas.openxmlformats.org/officeDocument/2006/relationships/slideLayout" Target="../slideLayouts/slideLayout59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0.xml"/><Relationship Id="rId13" Type="http://schemas.openxmlformats.org/officeDocument/2006/relationships/theme" Target="../theme/theme8.xml"/><Relationship Id="rId3" Type="http://schemas.openxmlformats.org/officeDocument/2006/relationships/slideLayout" Target="../slideLayouts/slideLayout65.xml"/><Relationship Id="rId7" Type="http://schemas.openxmlformats.org/officeDocument/2006/relationships/slideLayout" Target="../slideLayouts/slideLayout69.xml"/><Relationship Id="rId12" Type="http://schemas.openxmlformats.org/officeDocument/2006/relationships/slideLayout" Target="../slideLayouts/slideLayout74.xml"/><Relationship Id="rId2" Type="http://schemas.openxmlformats.org/officeDocument/2006/relationships/slideLayout" Target="../slideLayouts/slideLayout64.xml"/><Relationship Id="rId1" Type="http://schemas.openxmlformats.org/officeDocument/2006/relationships/slideLayout" Target="../slideLayouts/slideLayout63.xml"/><Relationship Id="rId6" Type="http://schemas.openxmlformats.org/officeDocument/2006/relationships/slideLayout" Target="../slideLayouts/slideLayout68.xml"/><Relationship Id="rId11" Type="http://schemas.openxmlformats.org/officeDocument/2006/relationships/slideLayout" Target="../slideLayouts/slideLayout73.xml"/><Relationship Id="rId5" Type="http://schemas.openxmlformats.org/officeDocument/2006/relationships/slideLayout" Target="../slideLayouts/slideLayout67.xml"/><Relationship Id="rId10" Type="http://schemas.openxmlformats.org/officeDocument/2006/relationships/slideLayout" Target="../slideLayouts/slideLayout72.xml"/><Relationship Id="rId4" Type="http://schemas.openxmlformats.org/officeDocument/2006/relationships/slideLayout" Target="../slideLayouts/slideLayout66.xml"/><Relationship Id="rId9" Type="http://schemas.openxmlformats.org/officeDocument/2006/relationships/slideLayout" Target="../slideLayouts/slideLayout71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2.xml"/><Relationship Id="rId13" Type="http://schemas.openxmlformats.org/officeDocument/2006/relationships/slideLayout" Target="../slideLayouts/slideLayout87.xml"/><Relationship Id="rId18" Type="http://schemas.openxmlformats.org/officeDocument/2006/relationships/slideLayout" Target="../slideLayouts/slideLayout92.xml"/><Relationship Id="rId3" Type="http://schemas.openxmlformats.org/officeDocument/2006/relationships/slideLayout" Target="../slideLayouts/slideLayout77.xml"/><Relationship Id="rId7" Type="http://schemas.openxmlformats.org/officeDocument/2006/relationships/slideLayout" Target="../slideLayouts/slideLayout81.xml"/><Relationship Id="rId12" Type="http://schemas.openxmlformats.org/officeDocument/2006/relationships/slideLayout" Target="../slideLayouts/slideLayout86.xml"/><Relationship Id="rId17" Type="http://schemas.openxmlformats.org/officeDocument/2006/relationships/slideLayout" Target="../slideLayouts/slideLayout91.xml"/><Relationship Id="rId2" Type="http://schemas.openxmlformats.org/officeDocument/2006/relationships/slideLayout" Target="../slideLayouts/slideLayout76.xml"/><Relationship Id="rId16" Type="http://schemas.openxmlformats.org/officeDocument/2006/relationships/slideLayout" Target="../slideLayouts/slideLayout90.xml"/><Relationship Id="rId20" Type="http://schemas.openxmlformats.org/officeDocument/2006/relationships/image" Target="../media/image11.emf"/><Relationship Id="rId1" Type="http://schemas.openxmlformats.org/officeDocument/2006/relationships/slideLayout" Target="../slideLayouts/slideLayout75.xml"/><Relationship Id="rId6" Type="http://schemas.openxmlformats.org/officeDocument/2006/relationships/slideLayout" Target="../slideLayouts/slideLayout80.xml"/><Relationship Id="rId11" Type="http://schemas.openxmlformats.org/officeDocument/2006/relationships/slideLayout" Target="../slideLayouts/slideLayout85.xml"/><Relationship Id="rId5" Type="http://schemas.openxmlformats.org/officeDocument/2006/relationships/slideLayout" Target="../slideLayouts/slideLayout79.xml"/><Relationship Id="rId15" Type="http://schemas.openxmlformats.org/officeDocument/2006/relationships/slideLayout" Target="../slideLayouts/slideLayout89.xml"/><Relationship Id="rId10" Type="http://schemas.openxmlformats.org/officeDocument/2006/relationships/slideLayout" Target="../slideLayouts/slideLayout84.xml"/><Relationship Id="rId19" Type="http://schemas.openxmlformats.org/officeDocument/2006/relationships/theme" Target="../theme/theme9.xml"/><Relationship Id="rId4" Type="http://schemas.openxmlformats.org/officeDocument/2006/relationships/slideLayout" Target="../slideLayouts/slideLayout78.xml"/><Relationship Id="rId9" Type="http://schemas.openxmlformats.org/officeDocument/2006/relationships/slideLayout" Target="../slideLayouts/slideLayout83.xml"/><Relationship Id="rId14" Type="http://schemas.openxmlformats.org/officeDocument/2006/relationships/slideLayout" Target="../slideLayouts/slideLayout8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B27273-82A0-4F03-B551-F05C0A270C9F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8363C5-1D77-4ABE-8C60-573DC6EF2A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777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184808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 rot="5400000">
            <a:off x="9302126" y="2991033"/>
            <a:ext cx="6858623" cy="87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13427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88" r:id="rId1"/>
    <p:sldLayoutId id="2147483889" r:id="rId2"/>
    <p:sldLayoutId id="2147483890" r:id="rId3"/>
    <p:sldLayoutId id="2147483891" r:id="rId4"/>
    <p:sldLayoutId id="2147483892" r:id="rId5"/>
    <p:sldLayoutId id="2147483893" r:id="rId6"/>
    <p:sldLayoutId id="2147483894" r:id="rId7"/>
    <p:sldLayoutId id="2147483895" r:id="rId8"/>
    <p:sldLayoutId id="2147483897" r:id="rId9"/>
    <p:sldLayoutId id="2147483898" r:id="rId10"/>
    <p:sldLayoutId id="2147483899" r:id="rId11"/>
    <p:sldLayoutId id="2147483900" r:id="rId12"/>
    <p:sldLayoutId id="2147483901" r:id="rId13"/>
    <p:sldLayoutId id="2147483902" r:id="rId14"/>
    <p:sldLayoutId id="2147483903" r:id="rId15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5294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661">
          <p15:clr>
            <a:srgbClr val="5ACBF0"/>
          </p15:clr>
        </p15:guide>
        <p15:guide id="4" orient="horz" pos="4219">
          <p15:clr>
            <a:srgbClr val="5ACBF0"/>
          </p15:clr>
        </p15:guide>
        <p15:guide id="5" pos="749">
          <p15:clr>
            <a:srgbClr val="5ACBF0"/>
          </p15:clr>
        </p15:guide>
        <p15:guide id="6" pos="1325">
          <p15:clr>
            <a:srgbClr val="5ACBF0"/>
          </p15:clr>
        </p15:guide>
        <p15:guide id="7" pos="1901">
          <p15:clr>
            <a:srgbClr val="5ACBF0"/>
          </p15:clr>
        </p15:guide>
        <p15:guide id="8" pos="2477">
          <p15:clr>
            <a:srgbClr val="5ACBF0"/>
          </p15:clr>
        </p15:guide>
        <p15:guide id="9" pos="3053">
          <p15:clr>
            <a:srgbClr val="5ACBF0"/>
          </p15:clr>
        </p15:guide>
        <p15:guide id="10" pos="3629">
          <p15:clr>
            <a:srgbClr val="5ACBF0"/>
          </p15:clr>
        </p15:guide>
        <p15:guide id="11" pos="4205">
          <p15:clr>
            <a:srgbClr val="5ACBF0"/>
          </p15:clr>
        </p15:guide>
        <p15:guide id="12" pos="4781">
          <p15:clr>
            <a:srgbClr val="5ACBF0"/>
          </p15:clr>
        </p15:guide>
        <p15:guide id="13" pos="5357">
          <p15:clr>
            <a:srgbClr val="5ACBF0"/>
          </p15:clr>
        </p15:guide>
        <p15:guide id="14" pos="5933">
          <p15:clr>
            <a:srgbClr val="5ACBF0"/>
          </p15:clr>
        </p15:guide>
        <p15:guide id="15" pos="6509">
          <p15:clr>
            <a:srgbClr val="5ACBF0"/>
          </p15:clr>
        </p15:guide>
        <p15:guide id="16" pos="7085">
          <p15:clr>
            <a:srgbClr val="5ACBF0"/>
          </p15:clr>
        </p15:guide>
        <p15:guide id="17" orient="horz" pos="763">
          <p15:clr>
            <a:srgbClr val="5ACBF0"/>
          </p15:clr>
        </p15:guide>
        <p15:guide id="18" orient="horz" pos="1339">
          <p15:clr>
            <a:srgbClr val="5ACBF0"/>
          </p15:clr>
        </p15:guide>
        <p15:guide id="19" orient="horz" pos="1915">
          <p15:clr>
            <a:srgbClr val="5ACBF0"/>
          </p15:clr>
        </p15:guide>
        <p15:guide id="20" orient="horz" pos="2491">
          <p15:clr>
            <a:srgbClr val="5ACBF0"/>
          </p15:clr>
        </p15:guide>
        <p15:guide id="21" orient="horz" pos="3067">
          <p15:clr>
            <a:srgbClr val="5ACBF0"/>
          </p15:clr>
        </p15:guide>
        <p15:guide id="22" orient="horz" pos="3643">
          <p15:clr>
            <a:srgbClr val="5ACBF0"/>
          </p15:clr>
        </p15:guide>
        <p15:guide id="23" pos="288">
          <p15:clr>
            <a:srgbClr val="C35EA4"/>
          </p15:clr>
        </p15:guide>
        <p15:guide id="24" pos="7546">
          <p15:clr>
            <a:srgbClr val="C35EA4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187079" y="3012391"/>
            <a:ext cx="6858623" cy="833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6075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20" r:id="rId1"/>
    <p:sldLayoutId id="2147483921" r:id="rId2"/>
    <p:sldLayoutId id="2147483922" r:id="rId3"/>
    <p:sldLayoutId id="2147483923" r:id="rId4"/>
    <p:sldLayoutId id="2147483924" r:id="rId5"/>
    <p:sldLayoutId id="2147483925" r:id="rId6"/>
    <p:sldLayoutId id="2147483926" r:id="rId7"/>
    <p:sldLayoutId id="2147483927" r:id="rId8"/>
    <p:sldLayoutId id="2147483928" r:id="rId9"/>
    <p:sldLayoutId id="2147483929" r:id="rId10"/>
    <p:sldLayoutId id="2147483930" r:id="rId11"/>
    <p:sldLayoutId id="2147483931" r:id="rId12"/>
    <p:sldLayoutId id="2147483932" r:id="rId13"/>
    <p:sldLayoutId id="2147483933" r:id="rId14"/>
    <p:sldLayoutId id="2147483934" r:id="rId15"/>
    <p:sldLayoutId id="2147483935" r:id="rId16"/>
    <p:sldLayoutId id="2147483936" r:id="rId17"/>
    <p:sldLayoutId id="2147483937" r:id="rId18"/>
    <p:sldLayoutId id="2147483938" r:id="rId19"/>
    <p:sldLayoutId id="2147483939" r:id="rId20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184808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1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302126" y="2991033"/>
            <a:ext cx="6858623" cy="87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02539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41" r:id="rId1"/>
    <p:sldLayoutId id="2147483942" r:id="rId2"/>
    <p:sldLayoutId id="2147483943" r:id="rId3"/>
    <p:sldLayoutId id="2147483944" r:id="rId4"/>
    <p:sldLayoutId id="2147483945" r:id="rId5"/>
    <p:sldLayoutId id="2147483946" r:id="rId6"/>
    <p:sldLayoutId id="2147483947" r:id="rId7"/>
    <p:sldLayoutId id="2147483948" r:id="rId8"/>
    <p:sldLayoutId id="2147483949" r:id="rId9"/>
    <p:sldLayoutId id="2147483950" r:id="rId10"/>
    <p:sldLayoutId id="2147483951" r:id="rId11"/>
    <p:sldLayoutId id="2147483952" r:id="rId12"/>
    <p:sldLayoutId id="2147483953" r:id="rId13"/>
    <p:sldLayoutId id="2147483954" r:id="rId14"/>
    <p:sldLayoutId id="2147483955" r:id="rId15"/>
    <p:sldLayoutId id="2147483956" r:id="rId16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5294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661">
          <p15:clr>
            <a:srgbClr val="5ACBF0"/>
          </p15:clr>
        </p15:guide>
        <p15:guide id="4" orient="horz" pos="4219">
          <p15:clr>
            <a:srgbClr val="5ACBF0"/>
          </p15:clr>
        </p15:guide>
        <p15:guide id="5" pos="749">
          <p15:clr>
            <a:srgbClr val="5ACBF0"/>
          </p15:clr>
        </p15:guide>
        <p15:guide id="6" pos="1325">
          <p15:clr>
            <a:srgbClr val="5ACBF0"/>
          </p15:clr>
        </p15:guide>
        <p15:guide id="7" pos="1901">
          <p15:clr>
            <a:srgbClr val="5ACBF0"/>
          </p15:clr>
        </p15:guide>
        <p15:guide id="8" pos="2477">
          <p15:clr>
            <a:srgbClr val="5ACBF0"/>
          </p15:clr>
        </p15:guide>
        <p15:guide id="9" pos="3053">
          <p15:clr>
            <a:srgbClr val="5ACBF0"/>
          </p15:clr>
        </p15:guide>
        <p15:guide id="10" pos="3629">
          <p15:clr>
            <a:srgbClr val="5ACBF0"/>
          </p15:clr>
        </p15:guide>
        <p15:guide id="11" pos="4205">
          <p15:clr>
            <a:srgbClr val="5ACBF0"/>
          </p15:clr>
        </p15:guide>
        <p15:guide id="12" pos="4781">
          <p15:clr>
            <a:srgbClr val="5ACBF0"/>
          </p15:clr>
        </p15:guide>
        <p15:guide id="13" pos="5357">
          <p15:clr>
            <a:srgbClr val="5ACBF0"/>
          </p15:clr>
        </p15:guide>
        <p15:guide id="14" pos="5933">
          <p15:clr>
            <a:srgbClr val="5ACBF0"/>
          </p15:clr>
        </p15:guide>
        <p15:guide id="15" pos="6509">
          <p15:clr>
            <a:srgbClr val="5ACBF0"/>
          </p15:clr>
        </p15:guide>
        <p15:guide id="16" pos="7085">
          <p15:clr>
            <a:srgbClr val="5ACBF0"/>
          </p15:clr>
        </p15:guide>
        <p15:guide id="17" orient="horz" pos="763">
          <p15:clr>
            <a:srgbClr val="5ACBF0"/>
          </p15:clr>
        </p15:guide>
        <p15:guide id="18" orient="horz" pos="1339">
          <p15:clr>
            <a:srgbClr val="5ACBF0"/>
          </p15:clr>
        </p15:guide>
        <p15:guide id="19" orient="horz" pos="1915">
          <p15:clr>
            <a:srgbClr val="5ACBF0"/>
          </p15:clr>
        </p15:guide>
        <p15:guide id="20" orient="horz" pos="2491">
          <p15:clr>
            <a:srgbClr val="5ACBF0"/>
          </p15:clr>
        </p15:guide>
        <p15:guide id="21" orient="horz" pos="3067">
          <p15:clr>
            <a:srgbClr val="5ACBF0"/>
          </p15:clr>
        </p15:guide>
        <p15:guide id="22" orient="horz" pos="3643">
          <p15:clr>
            <a:srgbClr val="5ACBF0"/>
          </p15:clr>
        </p15:guide>
        <p15:guide id="23" pos="288">
          <p15:clr>
            <a:srgbClr val="C35EA4"/>
          </p15:clr>
        </p15:guide>
        <p15:guide id="24" pos="7546">
          <p15:clr>
            <a:srgbClr val="C35EA4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DBBF07C-F70C-4C67-B057-C028B13C04EB}" type="datetimeFigureOut"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</a:rPr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9/27/2018</a:t>
            </a:fld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E7E8DC5-3D6D-474E-BBD7-49B40684D9EB}" type="slidenum"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</a:rPr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599891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2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2" y="1189178"/>
            <a:ext cx="11653521" cy="2184808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5400000">
            <a:off x="9302127" y="2991034"/>
            <a:ext cx="6858623" cy="87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9777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6" r:id="rId1"/>
  </p:sldLayoutIdLst>
  <p:transition>
    <p:fade/>
  </p:transition>
  <p:txStyles>
    <p:titleStyle>
      <a:lvl1pPr algn="l" defTabSz="914192" rtl="0" eaLnBrk="1" latinLnBrk="0" hangingPunct="1">
        <a:lnSpc>
          <a:spcPct val="90000"/>
        </a:lnSpc>
        <a:spcBef>
          <a:spcPct val="0"/>
        </a:spcBef>
        <a:buNone/>
        <a:defRPr lang="en-US" sz="5293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080" marR="0" indent="-336080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392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581" marR="0" indent="-236500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187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241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294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026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123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219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5315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095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192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287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383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479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2575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199670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6767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661">
          <p15:clr>
            <a:srgbClr val="5ACBF0"/>
          </p15:clr>
        </p15:guide>
        <p15:guide id="4" orient="horz" pos="4219">
          <p15:clr>
            <a:srgbClr val="5ACBF0"/>
          </p15:clr>
        </p15:guide>
        <p15:guide id="5" pos="749">
          <p15:clr>
            <a:srgbClr val="5ACBF0"/>
          </p15:clr>
        </p15:guide>
        <p15:guide id="6" pos="1325">
          <p15:clr>
            <a:srgbClr val="5ACBF0"/>
          </p15:clr>
        </p15:guide>
        <p15:guide id="7" pos="1901">
          <p15:clr>
            <a:srgbClr val="5ACBF0"/>
          </p15:clr>
        </p15:guide>
        <p15:guide id="8" pos="2477">
          <p15:clr>
            <a:srgbClr val="5ACBF0"/>
          </p15:clr>
        </p15:guide>
        <p15:guide id="9" pos="3053">
          <p15:clr>
            <a:srgbClr val="5ACBF0"/>
          </p15:clr>
        </p15:guide>
        <p15:guide id="10" pos="3629">
          <p15:clr>
            <a:srgbClr val="5ACBF0"/>
          </p15:clr>
        </p15:guide>
        <p15:guide id="11" pos="4205">
          <p15:clr>
            <a:srgbClr val="5ACBF0"/>
          </p15:clr>
        </p15:guide>
        <p15:guide id="12" pos="4781">
          <p15:clr>
            <a:srgbClr val="5ACBF0"/>
          </p15:clr>
        </p15:guide>
        <p15:guide id="13" pos="5357">
          <p15:clr>
            <a:srgbClr val="5ACBF0"/>
          </p15:clr>
        </p15:guide>
        <p15:guide id="14" pos="5933">
          <p15:clr>
            <a:srgbClr val="5ACBF0"/>
          </p15:clr>
        </p15:guide>
        <p15:guide id="15" pos="6509">
          <p15:clr>
            <a:srgbClr val="5ACBF0"/>
          </p15:clr>
        </p15:guide>
        <p15:guide id="16" pos="7085">
          <p15:clr>
            <a:srgbClr val="5ACBF0"/>
          </p15:clr>
        </p15:guide>
        <p15:guide id="17" orient="horz" pos="763">
          <p15:clr>
            <a:srgbClr val="5ACBF0"/>
          </p15:clr>
        </p15:guide>
        <p15:guide id="18" orient="horz" pos="1339">
          <p15:clr>
            <a:srgbClr val="5ACBF0"/>
          </p15:clr>
        </p15:guide>
        <p15:guide id="19" orient="horz" pos="1915">
          <p15:clr>
            <a:srgbClr val="5ACBF0"/>
          </p15:clr>
        </p15:guide>
        <p15:guide id="20" orient="horz" pos="2491">
          <p15:clr>
            <a:srgbClr val="5ACBF0"/>
          </p15:clr>
        </p15:guide>
        <p15:guide id="21" orient="horz" pos="3067">
          <p15:clr>
            <a:srgbClr val="5ACBF0"/>
          </p15:clr>
        </p15:guide>
        <p15:guide id="22" orient="horz" pos="3643">
          <p15:clr>
            <a:srgbClr val="5ACBF0"/>
          </p15:clr>
        </p15:guide>
        <p15:guide id="23" pos="286">
          <p15:clr>
            <a:srgbClr val="C35EA4"/>
          </p15:clr>
        </p15:guide>
        <p15:guide id="24" pos="7547">
          <p15:clr>
            <a:srgbClr val="C35EA4"/>
          </p15:clr>
        </p15:guide>
        <p15:guide id="25" orient="horz" pos="305">
          <p15:clr>
            <a:srgbClr val="C35EA4"/>
          </p15:clr>
        </p15:guide>
        <p15:guide id="26" orient="horz" pos="4106">
          <p15:clr>
            <a:srgbClr val="C35EA4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2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2" y="1189178"/>
            <a:ext cx="11653521" cy="2184808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5400000">
            <a:off x="9302127" y="2991034"/>
            <a:ext cx="6858623" cy="87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28406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2" r:id="rId1"/>
  </p:sldLayoutIdLst>
  <p:transition>
    <p:fade/>
  </p:transition>
  <p:txStyles>
    <p:titleStyle>
      <a:lvl1pPr algn="l" defTabSz="914192" rtl="0" eaLnBrk="1" latinLnBrk="0" hangingPunct="1">
        <a:lnSpc>
          <a:spcPct val="90000"/>
        </a:lnSpc>
        <a:spcBef>
          <a:spcPct val="0"/>
        </a:spcBef>
        <a:buNone/>
        <a:defRPr lang="en-US" sz="5293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080" marR="0" indent="-336080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392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581" marR="0" indent="-236500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187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241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294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026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123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219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5315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095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192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287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383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479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2575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199670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6767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661">
          <p15:clr>
            <a:srgbClr val="5ACBF0"/>
          </p15:clr>
        </p15:guide>
        <p15:guide id="4" orient="horz" pos="4219">
          <p15:clr>
            <a:srgbClr val="5ACBF0"/>
          </p15:clr>
        </p15:guide>
        <p15:guide id="5" pos="749">
          <p15:clr>
            <a:srgbClr val="5ACBF0"/>
          </p15:clr>
        </p15:guide>
        <p15:guide id="6" pos="1325">
          <p15:clr>
            <a:srgbClr val="5ACBF0"/>
          </p15:clr>
        </p15:guide>
        <p15:guide id="7" pos="1901">
          <p15:clr>
            <a:srgbClr val="5ACBF0"/>
          </p15:clr>
        </p15:guide>
        <p15:guide id="8" pos="2477">
          <p15:clr>
            <a:srgbClr val="5ACBF0"/>
          </p15:clr>
        </p15:guide>
        <p15:guide id="9" pos="3053">
          <p15:clr>
            <a:srgbClr val="5ACBF0"/>
          </p15:clr>
        </p15:guide>
        <p15:guide id="10" pos="3629">
          <p15:clr>
            <a:srgbClr val="5ACBF0"/>
          </p15:clr>
        </p15:guide>
        <p15:guide id="11" pos="4205">
          <p15:clr>
            <a:srgbClr val="5ACBF0"/>
          </p15:clr>
        </p15:guide>
        <p15:guide id="12" pos="4781">
          <p15:clr>
            <a:srgbClr val="5ACBF0"/>
          </p15:clr>
        </p15:guide>
        <p15:guide id="13" pos="5357">
          <p15:clr>
            <a:srgbClr val="5ACBF0"/>
          </p15:clr>
        </p15:guide>
        <p15:guide id="14" pos="5933">
          <p15:clr>
            <a:srgbClr val="5ACBF0"/>
          </p15:clr>
        </p15:guide>
        <p15:guide id="15" pos="6509">
          <p15:clr>
            <a:srgbClr val="5ACBF0"/>
          </p15:clr>
        </p15:guide>
        <p15:guide id="16" pos="7085">
          <p15:clr>
            <a:srgbClr val="5ACBF0"/>
          </p15:clr>
        </p15:guide>
        <p15:guide id="17" orient="horz" pos="763">
          <p15:clr>
            <a:srgbClr val="5ACBF0"/>
          </p15:clr>
        </p15:guide>
        <p15:guide id="18" orient="horz" pos="1339">
          <p15:clr>
            <a:srgbClr val="5ACBF0"/>
          </p15:clr>
        </p15:guide>
        <p15:guide id="19" orient="horz" pos="1915">
          <p15:clr>
            <a:srgbClr val="5ACBF0"/>
          </p15:clr>
        </p15:guide>
        <p15:guide id="20" orient="horz" pos="2491">
          <p15:clr>
            <a:srgbClr val="5ACBF0"/>
          </p15:clr>
        </p15:guide>
        <p15:guide id="21" orient="horz" pos="3067">
          <p15:clr>
            <a:srgbClr val="5ACBF0"/>
          </p15:clr>
        </p15:guide>
        <p15:guide id="22" orient="horz" pos="3643">
          <p15:clr>
            <a:srgbClr val="5ACBF0"/>
          </p15:clr>
        </p15:guide>
        <p15:guide id="23" pos="286">
          <p15:clr>
            <a:srgbClr val="C35EA4"/>
          </p15:clr>
        </p15:guide>
        <p15:guide id="24" pos="7547">
          <p15:clr>
            <a:srgbClr val="C35EA4"/>
          </p15:clr>
        </p15:guide>
        <p15:guide id="25" orient="horz" pos="305">
          <p15:clr>
            <a:srgbClr val="C35EA4"/>
          </p15:clr>
        </p15:guide>
        <p15:guide id="26" orient="horz" pos="4106">
          <p15:clr>
            <a:srgbClr val="C35EA4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370906" y="-217"/>
            <a:ext cx="935477" cy="5654618"/>
            <a:chOff x="12618967" y="-221"/>
            <a:chExt cx="954235" cy="5767186"/>
          </a:xfrm>
        </p:grpSpPr>
        <p:grpSp>
          <p:nvGrpSpPr>
            <p:cNvPr id="18" name="Group 17"/>
            <p:cNvGrpSpPr/>
            <p:nvPr userDrawn="1"/>
          </p:nvGrpSpPr>
          <p:grpSpPr>
            <a:xfrm>
              <a:off x="12618967" y="-221"/>
              <a:ext cx="954235" cy="5716010"/>
              <a:chOff x="12618967" y="-221"/>
              <a:chExt cx="954235" cy="5716010"/>
            </a:xfrm>
          </p:grpSpPr>
          <p:grpSp>
            <p:nvGrpSpPr>
              <p:cNvPr id="26" name="Group 25"/>
              <p:cNvGrpSpPr/>
              <p:nvPr userDrawn="1"/>
            </p:nvGrpSpPr>
            <p:grpSpPr>
              <a:xfrm rot="5400000">
                <a:off x="11580864" y="1044098"/>
                <a:ext cx="2705442" cy="629236"/>
                <a:chOff x="1584344" y="4543426"/>
                <a:chExt cx="2705442" cy="629236"/>
              </a:xfrm>
            </p:grpSpPr>
            <p:sp>
              <p:nvSpPr>
                <p:cNvPr id="37" name="Rectangle 36"/>
                <p:cNvSpPr/>
                <p:nvPr userDrawn="1"/>
              </p:nvSpPr>
              <p:spPr bwMode="auto">
                <a:xfrm>
                  <a:off x="1586734" y="4543428"/>
                  <a:ext cx="869930" cy="289766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defTabSz="914102"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Orange</a:t>
                  </a:r>
                </a:p>
                <a:p>
                  <a:pPr defTabSz="914102"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R:216 G:59 B:1</a:t>
                  </a:r>
                </a:p>
              </p:txBody>
            </p:sp>
            <p:sp>
              <p:nvSpPr>
                <p:cNvPr id="41" name="Rectangle 40"/>
                <p:cNvSpPr/>
                <p:nvPr userDrawn="1"/>
              </p:nvSpPr>
              <p:spPr bwMode="auto">
                <a:xfrm>
                  <a:off x="2505456" y="4543427"/>
                  <a:ext cx="869930" cy="289766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defTabSz="914102"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Blue</a:t>
                  </a:r>
                </a:p>
                <a:p>
                  <a:pPr defTabSz="914102"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R:0 G:120 B:215</a:t>
                  </a:r>
                </a:p>
              </p:txBody>
            </p:sp>
            <p:sp>
              <p:nvSpPr>
                <p:cNvPr id="42" name="Rectangle 41"/>
                <p:cNvSpPr/>
                <p:nvPr userDrawn="1"/>
              </p:nvSpPr>
              <p:spPr bwMode="auto">
                <a:xfrm>
                  <a:off x="3419856" y="4543426"/>
                  <a:ext cx="869930" cy="289766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defTabSz="914102"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>
                      <a:gradFill>
                        <a:gsLst>
                          <a:gs pos="14644">
                            <a:srgbClr val="505050"/>
                          </a:gs>
                          <a:gs pos="42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Light Green</a:t>
                  </a:r>
                </a:p>
                <a:p>
                  <a:pPr defTabSz="914102"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10042">
                            <a:srgbClr val="505050"/>
                          </a:gs>
                          <a:gs pos="39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R:186 G:216 B:10</a:t>
                  </a:r>
                </a:p>
              </p:txBody>
            </p:sp>
            <p:sp>
              <p:nvSpPr>
                <p:cNvPr id="43" name="Rectangle 42"/>
                <p:cNvSpPr/>
                <p:nvPr userDrawn="1"/>
              </p:nvSpPr>
              <p:spPr bwMode="auto">
                <a:xfrm>
                  <a:off x="2498744" y="4882896"/>
                  <a:ext cx="869930" cy="289766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defTabSz="914102"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Purple</a:t>
                  </a:r>
                </a:p>
                <a:p>
                  <a:pPr defTabSz="914102"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R:92 G:45 B:145</a:t>
                  </a:r>
                </a:p>
              </p:txBody>
            </p:sp>
            <p:sp>
              <p:nvSpPr>
                <p:cNvPr id="44" name="Rectangle 43"/>
                <p:cNvSpPr/>
                <p:nvPr userDrawn="1"/>
              </p:nvSpPr>
              <p:spPr bwMode="auto">
                <a:xfrm>
                  <a:off x="3413144" y="4882895"/>
                  <a:ext cx="869930" cy="289766"/>
                </a:xfrm>
                <a:prstGeom prst="rect">
                  <a:avLst/>
                </a:prstGeom>
                <a:solidFill>
                  <a:schemeClr val="accent6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defTabSz="914102"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Dark Blue</a:t>
                  </a:r>
                </a:p>
                <a:p>
                  <a:pPr defTabSz="914102"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R:0 G:32 B:80</a:t>
                  </a:r>
                </a:p>
              </p:txBody>
            </p:sp>
            <p:sp>
              <p:nvSpPr>
                <p:cNvPr id="45" name="Rectangle 44"/>
                <p:cNvSpPr/>
                <p:nvPr userDrawn="1"/>
              </p:nvSpPr>
              <p:spPr bwMode="auto">
                <a:xfrm>
                  <a:off x="1584344" y="4882896"/>
                  <a:ext cx="869930" cy="289766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defTabSz="914102"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>
                      <a:gradFill>
                        <a:gsLst>
                          <a:gs pos="14644">
                            <a:srgbClr val="505050"/>
                          </a:gs>
                          <a:gs pos="42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Yellow</a:t>
                  </a:r>
                </a:p>
                <a:p>
                  <a:pPr defTabSz="914102"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10042">
                            <a:srgbClr val="505050"/>
                          </a:gs>
                          <a:gs pos="39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R:255 G:185 B:0</a:t>
                  </a:r>
                </a:p>
              </p:txBody>
            </p:sp>
          </p:grpSp>
          <p:grpSp>
            <p:nvGrpSpPr>
              <p:cNvPr id="27" name="Group 26"/>
              <p:cNvGrpSpPr/>
              <p:nvPr userDrawn="1"/>
            </p:nvGrpSpPr>
            <p:grpSpPr>
              <a:xfrm rot="5400000">
                <a:off x="11870606" y="3812276"/>
                <a:ext cx="1786491" cy="289766"/>
                <a:chOff x="4476564" y="4543426"/>
                <a:chExt cx="1786491" cy="289766"/>
              </a:xfrm>
            </p:grpSpPr>
            <p:sp>
              <p:nvSpPr>
                <p:cNvPr id="33" name="Rectangle 32"/>
                <p:cNvSpPr/>
                <p:nvPr userDrawn="1"/>
              </p:nvSpPr>
              <p:spPr bwMode="auto">
                <a:xfrm>
                  <a:off x="4476564" y="4543426"/>
                  <a:ext cx="869930" cy="289766"/>
                </a:xfrm>
                <a:prstGeom prst="rect">
                  <a:avLst/>
                </a:prstGeom>
                <a:solidFill>
                  <a:srgbClr val="00188F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defTabSz="914102"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Mid-Blue</a:t>
                  </a:r>
                </a:p>
                <a:p>
                  <a:pPr defTabSz="914102"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R:0 G:24 B:143</a:t>
                  </a:r>
                </a:p>
              </p:txBody>
            </p:sp>
            <p:sp>
              <p:nvSpPr>
                <p:cNvPr id="19" name="Rectangle 18"/>
                <p:cNvSpPr/>
                <p:nvPr userDrawn="1"/>
              </p:nvSpPr>
              <p:spPr bwMode="auto">
                <a:xfrm>
                  <a:off x="5393125" y="4543426"/>
                  <a:ext cx="869930" cy="289766"/>
                </a:xfrm>
                <a:prstGeom prst="rect">
                  <a:avLst/>
                </a:prstGeom>
                <a:solidFill>
                  <a:srgbClr val="00BCF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defTabSz="914102"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>
                      <a:gradFill>
                        <a:gsLst>
                          <a:gs pos="14644">
                            <a:srgbClr val="505050"/>
                          </a:gs>
                          <a:gs pos="42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Light Blue</a:t>
                  </a:r>
                </a:p>
                <a:p>
                  <a:pPr defTabSz="914102"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10042">
                            <a:srgbClr val="505050"/>
                          </a:gs>
                          <a:gs pos="39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R:0 G:188 B:242</a:t>
                  </a:r>
                </a:p>
              </p:txBody>
            </p:sp>
          </p:grpSp>
          <p:sp>
            <p:nvSpPr>
              <p:cNvPr id="28" name="TextBox 27"/>
              <p:cNvSpPr txBox="1"/>
              <p:nvPr userDrawn="1"/>
            </p:nvSpPr>
            <p:spPr>
              <a:xfrm rot="5400000">
                <a:off x="12987813" y="258334"/>
                <a:ext cx="843944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 defTabSz="914367"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rgbClr val="505050"/>
                        </a:gs>
                        <a:gs pos="30000">
                          <a:srgbClr val="505050"/>
                        </a:gs>
                      </a:gsLst>
                      <a:lin ang="5400000" scaled="0"/>
                    </a:gradFill>
                  </a:rPr>
                  <a:t>Main colors</a:t>
                </a:r>
              </a:p>
            </p:txBody>
          </p:sp>
          <p:sp>
            <p:nvSpPr>
              <p:cNvPr id="32" name="TextBox 31"/>
              <p:cNvSpPr txBox="1"/>
              <p:nvPr userDrawn="1"/>
            </p:nvSpPr>
            <p:spPr>
              <a:xfrm rot="5400000">
                <a:off x="11746691" y="4228746"/>
                <a:ext cx="2647253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 defTabSz="914367"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rgbClr val="505050"/>
                        </a:gs>
                        <a:gs pos="30000">
                          <a:srgbClr val="505050"/>
                        </a:gs>
                      </a:gsLst>
                      <a:lin ang="5400000" scaled="0"/>
                    </a:gradFill>
                  </a:rPr>
                  <a:t>Secondary colors (use only when necessary)</a:t>
                </a:r>
              </a:p>
            </p:txBody>
          </p:sp>
        </p:grpSp>
        <p:sp>
          <p:nvSpPr>
            <p:cNvPr id="20" name="Rectangle 19"/>
            <p:cNvSpPr/>
            <p:nvPr userDrawn="1"/>
          </p:nvSpPr>
          <p:spPr bwMode="auto">
            <a:xfrm rot="5400000">
              <a:off x="12328886" y="5187117"/>
              <a:ext cx="869930" cy="289766"/>
            </a:xfrm>
            <a:prstGeom prst="rect">
              <a:avLst/>
            </a:prstGeom>
            <a:solidFill>
              <a:srgbClr val="50505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14102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490" b="1">
                  <a:gradFill>
                    <a:gsLst>
                      <a:gs pos="12389">
                        <a:srgbClr val="FFFFFF"/>
                      </a:gs>
                      <a:gs pos="46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Gray</a:t>
              </a:r>
            </a:p>
            <a:p>
              <a:pPr defTabSz="914102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490">
                  <a:gradFill>
                    <a:gsLst>
                      <a:gs pos="12389">
                        <a:srgbClr val="FFFFFF"/>
                      </a:gs>
                      <a:gs pos="46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R:80 G:80 B:80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638197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  <p:sldLayoutId id="2147483707" r:id="rId13"/>
    <p:sldLayoutId id="2147483708" r:id="rId14"/>
    <p:sldLayoutId id="2147483709" r:id="rId15"/>
    <p:sldLayoutId id="2147483710" r:id="rId16"/>
    <p:sldLayoutId id="2147483711" r:id="rId17"/>
    <p:sldLayoutId id="2147483712" r:id="rId18"/>
    <p:sldLayoutId id="2147483713" r:id="rId19"/>
    <p:sldLayoutId id="2147483714" r:id="rId20"/>
    <p:sldLayoutId id="2147483715" r:id="rId21"/>
    <p:sldLayoutId id="2147483716" r:id="rId22"/>
    <p:sldLayoutId id="2147483717" r:id="rId23"/>
    <p:sldLayoutId id="2147483718" r:id="rId24"/>
    <p:sldLayoutId id="2147483719" r:id="rId25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§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§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§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§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§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9248" y="228601"/>
            <a:ext cx="11151917" cy="6647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20835" y="1031106"/>
            <a:ext cx="11155093" cy="1535805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83652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6" r:id="rId5"/>
    <p:sldLayoutId id="2147483727" r:id="rId6"/>
  </p:sldLayoutIdLst>
  <p:transition>
    <p:fade/>
  </p:transition>
  <p:txStyles>
    <p:titleStyle>
      <a:lvl1pPr algn="l" defTabSz="914188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Arial" charset="0"/>
        </a:defRPr>
      </a:lvl1pPr>
    </p:titleStyle>
    <p:bodyStyle>
      <a:lvl1pPr marL="339660" marR="0" indent="-339660" algn="l" defTabSz="914188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800" kern="1200" spc="-7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978" marR="0" indent="-233318" algn="l" defTabSz="914188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itchFamily="2" charset="2"/>
        <a:buChar char="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98359" marR="0" indent="-225382" algn="l" defTabSz="914188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itchFamily="2" charset="2"/>
        <a:buChar char=""/>
        <a:tabLst>
          <a:tab pos="798359" algn="l"/>
        </a:tabLst>
        <a:defRPr sz="1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30090" marR="0" indent="-231730" algn="l" defTabSz="914188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itchFamily="2" charset="2"/>
        <a:buChar char=""/>
        <a:tabLst/>
        <a:defRPr sz="1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5472" marR="0" indent="-225382" algn="l" defTabSz="914188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itchFamily="2" charset="2"/>
        <a:buChar char=""/>
        <a:tabLst>
          <a:tab pos="1255472" algn="l"/>
        </a:tabLst>
        <a:defRPr sz="1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017" indent="-228547" algn="l" defTabSz="9141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110" indent="-228547" algn="l" defTabSz="9141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204" indent="-228547" algn="l" defTabSz="9141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298" indent="-228547" algn="l" defTabSz="91418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94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88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282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376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470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563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657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751" algn="l" defTabSz="91418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5" y="289516"/>
            <a:ext cx="11655078" cy="899664"/>
          </a:xfrm>
          <a:prstGeom prst="rect">
            <a:avLst/>
          </a:prstGeom>
        </p:spPr>
        <p:txBody>
          <a:bodyPr vert="horz" wrap="square" lIns="146300" tIns="91438" rIns="146300" bIns="91438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2" y="1189179"/>
            <a:ext cx="11653523" cy="2059005"/>
          </a:xfrm>
          <a:prstGeom prst="rect">
            <a:avLst/>
          </a:prstGeom>
        </p:spPr>
        <p:txBody>
          <a:bodyPr vert="horz" wrap="square" lIns="146300" tIns="91438" rIns="146300" bIns="91438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364475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2" r:id="rId1"/>
    <p:sldLayoutId id="2147483753" r:id="rId2"/>
    <p:sldLayoutId id="2147483754" r:id="rId3"/>
    <p:sldLayoutId id="2147483755" r:id="rId4"/>
    <p:sldLayoutId id="2147483756" r:id="rId5"/>
    <p:sldLayoutId id="2147483757" r:id="rId6"/>
    <p:sldLayoutId id="2147483758" r:id="rId7"/>
    <p:sldLayoutId id="2147483759" r:id="rId8"/>
    <p:sldLayoutId id="2147483760" r:id="rId9"/>
    <p:sldLayoutId id="2147483761" r:id="rId10"/>
    <p:sldLayoutId id="2147483762" r:id="rId11"/>
    <p:sldLayoutId id="2147483763" r:id="rId12"/>
    <p:sldLayoutId id="2147483764" r:id="rId13"/>
    <p:sldLayoutId id="2147483765" r:id="rId14"/>
    <p:sldLayoutId id="2147483766" r:id="rId15"/>
    <p:sldLayoutId id="2147483767" r:id="rId16"/>
    <p:sldLayoutId id="2147483768" r:id="rId17"/>
  </p:sldLayoutIdLst>
  <p:transition>
    <p:fade/>
  </p:transition>
  <p:txStyles>
    <p:titleStyle>
      <a:lvl1pPr algn="l" defTabSz="912793" rtl="0" fontAlgn="base">
        <a:lnSpc>
          <a:spcPct val="90000"/>
        </a:lnSpc>
        <a:spcBef>
          <a:spcPct val="0"/>
        </a:spcBef>
        <a:spcAft>
          <a:spcPct val="0"/>
        </a:spcAft>
        <a:defRPr lang="en-US" sz="4800" kern="1200" spc="-100" dirty="0">
          <a:ln w="3175">
            <a:noFill/>
          </a:ln>
          <a:solidFill>
            <a:srgbClr val="002050"/>
          </a:solidFill>
          <a:latin typeface="+mj-lt"/>
          <a:ea typeface="ＭＳ Ｐゴシック" charset="0"/>
          <a:cs typeface="Segoe UI" pitchFamily="34" charset="0"/>
        </a:defRPr>
      </a:lvl1pPr>
      <a:lvl2pPr algn="l" defTabSz="912793" rtl="0" fontAlgn="base">
        <a:lnSpc>
          <a:spcPct val="90000"/>
        </a:lnSpc>
        <a:spcBef>
          <a:spcPct val="0"/>
        </a:spcBef>
        <a:spcAft>
          <a:spcPct val="0"/>
        </a:spcAft>
        <a:defRPr sz="5330">
          <a:solidFill>
            <a:schemeClr val="tx1"/>
          </a:solidFill>
          <a:latin typeface="Segoe UI Light" charset="0"/>
          <a:ea typeface="ＭＳ Ｐゴシック" charset="0"/>
        </a:defRPr>
      </a:lvl2pPr>
      <a:lvl3pPr algn="l" defTabSz="912793" rtl="0" fontAlgn="base">
        <a:lnSpc>
          <a:spcPct val="90000"/>
        </a:lnSpc>
        <a:spcBef>
          <a:spcPct val="0"/>
        </a:spcBef>
        <a:spcAft>
          <a:spcPct val="0"/>
        </a:spcAft>
        <a:defRPr sz="5330">
          <a:solidFill>
            <a:schemeClr val="tx1"/>
          </a:solidFill>
          <a:latin typeface="Segoe UI Light" charset="0"/>
          <a:ea typeface="ＭＳ Ｐゴシック" charset="0"/>
        </a:defRPr>
      </a:lvl3pPr>
      <a:lvl4pPr algn="l" defTabSz="912793" rtl="0" fontAlgn="base">
        <a:lnSpc>
          <a:spcPct val="90000"/>
        </a:lnSpc>
        <a:spcBef>
          <a:spcPct val="0"/>
        </a:spcBef>
        <a:spcAft>
          <a:spcPct val="0"/>
        </a:spcAft>
        <a:defRPr sz="5330">
          <a:solidFill>
            <a:schemeClr val="tx1"/>
          </a:solidFill>
          <a:latin typeface="Segoe UI Light" charset="0"/>
          <a:ea typeface="ＭＳ Ｐゴシック" charset="0"/>
        </a:defRPr>
      </a:lvl4pPr>
      <a:lvl5pPr algn="l" defTabSz="912793" rtl="0" fontAlgn="base">
        <a:lnSpc>
          <a:spcPct val="90000"/>
        </a:lnSpc>
        <a:spcBef>
          <a:spcPct val="0"/>
        </a:spcBef>
        <a:spcAft>
          <a:spcPct val="0"/>
        </a:spcAft>
        <a:defRPr sz="5330">
          <a:solidFill>
            <a:schemeClr val="tx1"/>
          </a:solidFill>
          <a:latin typeface="Segoe UI Light" charset="0"/>
          <a:ea typeface="ＭＳ Ｐゴシック" charset="0"/>
        </a:defRPr>
      </a:lvl5pPr>
      <a:lvl6pPr marL="447844" algn="l" defTabSz="912793" rtl="0" fontAlgn="base">
        <a:lnSpc>
          <a:spcPct val="90000"/>
        </a:lnSpc>
        <a:spcBef>
          <a:spcPct val="0"/>
        </a:spcBef>
        <a:spcAft>
          <a:spcPct val="0"/>
        </a:spcAft>
        <a:defRPr sz="5330">
          <a:solidFill>
            <a:schemeClr val="tx1"/>
          </a:solidFill>
          <a:latin typeface="Segoe UI Light" charset="0"/>
          <a:ea typeface="ＭＳ Ｐゴシック" charset="0"/>
        </a:defRPr>
      </a:lvl6pPr>
      <a:lvl7pPr marL="895687" algn="l" defTabSz="912793" rtl="0" fontAlgn="base">
        <a:lnSpc>
          <a:spcPct val="90000"/>
        </a:lnSpc>
        <a:spcBef>
          <a:spcPct val="0"/>
        </a:spcBef>
        <a:spcAft>
          <a:spcPct val="0"/>
        </a:spcAft>
        <a:defRPr sz="5330">
          <a:solidFill>
            <a:schemeClr val="tx1"/>
          </a:solidFill>
          <a:latin typeface="Segoe UI Light" charset="0"/>
          <a:ea typeface="ＭＳ Ｐゴシック" charset="0"/>
        </a:defRPr>
      </a:lvl7pPr>
      <a:lvl8pPr marL="1343528" algn="l" defTabSz="912793" rtl="0" fontAlgn="base">
        <a:lnSpc>
          <a:spcPct val="90000"/>
        </a:lnSpc>
        <a:spcBef>
          <a:spcPct val="0"/>
        </a:spcBef>
        <a:spcAft>
          <a:spcPct val="0"/>
        </a:spcAft>
        <a:defRPr sz="5330">
          <a:solidFill>
            <a:schemeClr val="tx1"/>
          </a:solidFill>
          <a:latin typeface="Segoe UI Light" charset="0"/>
          <a:ea typeface="ＭＳ Ｐゴシック" charset="0"/>
        </a:defRPr>
      </a:lvl8pPr>
      <a:lvl9pPr marL="1791375" algn="l" defTabSz="912793" rtl="0" fontAlgn="base">
        <a:lnSpc>
          <a:spcPct val="90000"/>
        </a:lnSpc>
        <a:spcBef>
          <a:spcPct val="0"/>
        </a:spcBef>
        <a:spcAft>
          <a:spcPct val="0"/>
        </a:spcAft>
        <a:defRPr sz="5330">
          <a:solidFill>
            <a:schemeClr val="tx1"/>
          </a:solidFill>
          <a:latin typeface="Segoe UI Light" charset="0"/>
          <a:ea typeface="ＭＳ Ｐゴシック" charset="0"/>
        </a:defRPr>
      </a:lvl9pPr>
    </p:titleStyle>
    <p:bodyStyle>
      <a:lvl1pPr marL="335884" indent="-335884" algn="l" defTabSz="912793" rtl="0" fontAlgn="base">
        <a:lnSpc>
          <a:spcPct val="90000"/>
        </a:lnSpc>
        <a:spcBef>
          <a:spcPct val="20000"/>
        </a:spcBef>
        <a:spcAft>
          <a:spcPct val="0"/>
        </a:spcAft>
        <a:buSzPct val="90000"/>
        <a:buFont typeface="Arial" charset="0"/>
        <a:buChar char="•"/>
        <a:defRPr sz="3864" kern="120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ＭＳ Ｐゴシック" charset="0"/>
          <a:cs typeface="ＭＳ Ｐゴシック" charset="0"/>
        </a:defRPr>
      </a:lvl1pPr>
      <a:lvl2pPr marL="572244" indent="-236361" algn="l" defTabSz="912793" rtl="0" fontAlgn="base">
        <a:lnSpc>
          <a:spcPct val="90000"/>
        </a:lnSpc>
        <a:spcBef>
          <a:spcPct val="20000"/>
        </a:spcBef>
        <a:spcAft>
          <a:spcPct val="0"/>
        </a:spcAft>
        <a:buSzPct val="90000"/>
        <a:buFont typeface="Arial" charset="0"/>
        <a:buChar char="•"/>
        <a:defRPr sz="2399" kern="120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ＭＳ Ｐゴシック" charset="0"/>
          <a:cs typeface="+mn-cs"/>
        </a:defRPr>
      </a:lvl2pPr>
      <a:lvl3pPr marL="783725" indent="-223923" algn="l" defTabSz="912793" rtl="0" fontAlgn="base">
        <a:lnSpc>
          <a:spcPct val="90000"/>
        </a:lnSpc>
        <a:spcBef>
          <a:spcPct val="20000"/>
        </a:spcBef>
        <a:spcAft>
          <a:spcPct val="0"/>
        </a:spcAft>
        <a:buSzPct val="90000"/>
        <a:buFont typeface="Arial" charset="0"/>
        <a:buChar char="•"/>
        <a:defRPr sz="1999" kern="120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ＭＳ Ｐゴシック" charset="0"/>
          <a:cs typeface="+mn-cs"/>
        </a:defRPr>
      </a:lvl3pPr>
      <a:lvl4pPr marL="1007648" indent="-223923" algn="l" defTabSz="912793" rtl="0" fontAlgn="base">
        <a:lnSpc>
          <a:spcPct val="90000"/>
        </a:lnSpc>
        <a:spcBef>
          <a:spcPct val="20000"/>
        </a:spcBef>
        <a:spcAft>
          <a:spcPct val="0"/>
        </a:spcAft>
        <a:buSzPct val="90000"/>
        <a:buFont typeface="Arial" charset="0"/>
        <a:buChar char="•"/>
        <a:defRPr kern="120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ＭＳ Ｐゴシック" charset="0"/>
          <a:cs typeface="+mn-cs"/>
        </a:defRPr>
      </a:lvl4pPr>
      <a:lvl5pPr marL="1231570" indent="-223923" algn="l" defTabSz="912793" rtl="0" fontAlgn="base">
        <a:lnSpc>
          <a:spcPct val="90000"/>
        </a:lnSpc>
        <a:spcBef>
          <a:spcPct val="20000"/>
        </a:spcBef>
        <a:spcAft>
          <a:spcPct val="0"/>
        </a:spcAft>
        <a:buSzPct val="90000"/>
        <a:buFont typeface="Arial" charset="0"/>
        <a:buChar char="•"/>
        <a:defRPr kern="120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ＭＳ Ｐゴシック" charset="0"/>
          <a:cs typeface="+mn-cs"/>
        </a:defRPr>
      </a:lvl5pPr>
      <a:lvl6pPr marL="2512547" indent="-228413" algn="l" defTabSz="913653" rtl="0" eaLnBrk="1" latinLnBrk="0" hangingPunct="1">
        <a:spcBef>
          <a:spcPct val="20000"/>
        </a:spcBef>
        <a:buFont typeface="Arial" pitchFamily="34" charset="0"/>
        <a:buChar char="•"/>
        <a:defRPr sz="1999" kern="1200">
          <a:solidFill>
            <a:schemeClr val="tx1"/>
          </a:solidFill>
          <a:latin typeface="+mn-lt"/>
          <a:ea typeface="+mn-ea"/>
          <a:cs typeface="+mn-cs"/>
        </a:defRPr>
      </a:lvl6pPr>
      <a:lvl7pPr marL="2969374" indent="-228413" algn="l" defTabSz="913653" rtl="0" eaLnBrk="1" latinLnBrk="0" hangingPunct="1">
        <a:spcBef>
          <a:spcPct val="20000"/>
        </a:spcBef>
        <a:buFont typeface="Arial" pitchFamily="34" charset="0"/>
        <a:buChar char="•"/>
        <a:defRPr sz="1999" kern="1200">
          <a:solidFill>
            <a:schemeClr val="tx1"/>
          </a:solidFill>
          <a:latin typeface="+mn-lt"/>
          <a:ea typeface="+mn-ea"/>
          <a:cs typeface="+mn-cs"/>
        </a:defRPr>
      </a:lvl7pPr>
      <a:lvl8pPr marL="3426202" indent="-228413" algn="l" defTabSz="913653" rtl="0" eaLnBrk="1" latinLnBrk="0" hangingPunct="1">
        <a:spcBef>
          <a:spcPct val="20000"/>
        </a:spcBef>
        <a:buFont typeface="Arial" pitchFamily="34" charset="0"/>
        <a:buChar char="•"/>
        <a:defRPr sz="1999" kern="1200">
          <a:solidFill>
            <a:schemeClr val="tx1"/>
          </a:solidFill>
          <a:latin typeface="+mn-lt"/>
          <a:ea typeface="+mn-ea"/>
          <a:cs typeface="+mn-cs"/>
        </a:defRPr>
      </a:lvl8pPr>
      <a:lvl9pPr marL="3883028" indent="-228413" algn="l" defTabSz="913653" rtl="0" eaLnBrk="1" latinLnBrk="0" hangingPunct="1">
        <a:spcBef>
          <a:spcPct val="20000"/>
        </a:spcBef>
        <a:buFont typeface="Arial" pitchFamily="34" charset="0"/>
        <a:buChar char="•"/>
        <a:defRPr sz="19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3653" rtl="0" eaLnBrk="1" latinLnBrk="0" hangingPunct="1">
        <a:defRPr sz="1866" kern="1200">
          <a:solidFill>
            <a:schemeClr val="tx1"/>
          </a:solidFill>
          <a:latin typeface="+mn-lt"/>
          <a:ea typeface="+mn-ea"/>
          <a:cs typeface="+mn-cs"/>
        </a:defRPr>
      </a:lvl1pPr>
      <a:lvl2pPr marL="456826" algn="l" defTabSz="913653" rtl="0" eaLnBrk="1" latinLnBrk="0" hangingPunct="1">
        <a:defRPr sz="1866" kern="1200">
          <a:solidFill>
            <a:schemeClr val="tx1"/>
          </a:solidFill>
          <a:latin typeface="+mn-lt"/>
          <a:ea typeface="+mn-ea"/>
          <a:cs typeface="+mn-cs"/>
        </a:defRPr>
      </a:lvl2pPr>
      <a:lvl3pPr marL="913653" algn="l" defTabSz="913653" rtl="0" eaLnBrk="1" latinLnBrk="0" hangingPunct="1">
        <a:defRPr sz="1866" kern="1200">
          <a:solidFill>
            <a:schemeClr val="tx1"/>
          </a:solidFill>
          <a:latin typeface="+mn-lt"/>
          <a:ea typeface="+mn-ea"/>
          <a:cs typeface="+mn-cs"/>
        </a:defRPr>
      </a:lvl3pPr>
      <a:lvl4pPr marL="1370480" algn="l" defTabSz="913653" rtl="0" eaLnBrk="1" latinLnBrk="0" hangingPunct="1">
        <a:defRPr sz="1866" kern="1200">
          <a:solidFill>
            <a:schemeClr val="tx1"/>
          </a:solidFill>
          <a:latin typeface="+mn-lt"/>
          <a:ea typeface="+mn-ea"/>
          <a:cs typeface="+mn-cs"/>
        </a:defRPr>
      </a:lvl4pPr>
      <a:lvl5pPr marL="1827308" algn="l" defTabSz="913653" rtl="0" eaLnBrk="1" latinLnBrk="0" hangingPunct="1">
        <a:defRPr sz="1866" kern="1200">
          <a:solidFill>
            <a:schemeClr val="tx1"/>
          </a:solidFill>
          <a:latin typeface="+mn-lt"/>
          <a:ea typeface="+mn-ea"/>
          <a:cs typeface="+mn-cs"/>
        </a:defRPr>
      </a:lvl5pPr>
      <a:lvl6pPr marL="2284135" algn="l" defTabSz="913653" rtl="0" eaLnBrk="1" latinLnBrk="0" hangingPunct="1">
        <a:defRPr sz="1866" kern="1200">
          <a:solidFill>
            <a:schemeClr val="tx1"/>
          </a:solidFill>
          <a:latin typeface="+mn-lt"/>
          <a:ea typeface="+mn-ea"/>
          <a:cs typeface="+mn-cs"/>
        </a:defRPr>
      </a:lvl6pPr>
      <a:lvl7pPr marL="2740961" algn="l" defTabSz="913653" rtl="0" eaLnBrk="1" latinLnBrk="0" hangingPunct="1">
        <a:defRPr sz="1866" kern="1200">
          <a:solidFill>
            <a:schemeClr val="tx1"/>
          </a:solidFill>
          <a:latin typeface="+mn-lt"/>
          <a:ea typeface="+mn-ea"/>
          <a:cs typeface="+mn-cs"/>
        </a:defRPr>
      </a:lvl7pPr>
      <a:lvl8pPr marL="3197786" algn="l" defTabSz="913653" rtl="0" eaLnBrk="1" latinLnBrk="0" hangingPunct="1">
        <a:defRPr sz="1866" kern="1200">
          <a:solidFill>
            <a:schemeClr val="tx1"/>
          </a:solidFill>
          <a:latin typeface="+mn-lt"/>
          <a:ea typeface="+mn-ea"/>
          <a:cs typeface="+mn-cs"/>
        </a:defRPr>
      </a:lvl8pPr>
      <a:lvl9pPr marL="3654616" algn="l" defTabSz="913653" rtl="0" eaLnBrk="1" latinLnBrk="0" hangingPunct="1">
        <a:defRPr sz="186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2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2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34591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  <p:sldLayoutId id="2147483852" r:id="rId12"/>
  </p:sldLayoutIdLst>
  <p:transition>
    <p:fade/>
  </p:transition>
  <p:txStyles>
    <p:titleStyle>
      <a:lvl1pPr algn="l" defTabSz="914192" rtl="0" eaLnBrk="1" latinLnBrk="0" hangingPunct="1">
        <a:lnSpc>
          <a:spcPct val="90000"/>
        </a:lnSpc>
        <a:spcBef>
          <a:spcPct val="0"/>
        </a:spcBef>
        <a:buNone/>
        <a:defRPr lang="en-US" sz="4704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080" marR="0" indent="-336080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581" marR="0" indent="-236500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187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241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294" marR="0" indent="-224054" algn="l" defTabSz="91419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026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123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219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5315" indent="-228548" algn="l" defTabSz="914192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095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192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287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383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479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2575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199670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6767" algn="l" defTabSz="91419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0"/>
          <a:stretch>
            <a:fillRect/>
          </a:stretch>
        </p:blipFill>
        <p:spPr>
          <a:xfrm rot="5400000">
            <a:off x="9187079" y="3012391"/>
            <a:ext cx="6858623" cy="833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2642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4" r:id="rId1"/>
    <p:sldLayoutId id="2147483855" r:id="rId2"/>
    <p:sldLayoutId id="2147483856" r:id="rId3"/>
    <p:sldLayoutId id="2147483857" r:id="rId4"/>
    <p:sldLayoutId id="2147483858" r:id="rId5"/>
    <p:sldLayoutId id="2147483859" r:id="rId6"/>
    <p:sldLayoutId id="2147483860" r:id="rId7"/>
    <p:sldLayoutId id="2147483861" r:id="rId8"/>
    <p:sldLayoutId id="2147483862" r:id="rId9"/>
    <p:sldLayoutId id="2147483863" r:id="rId10"/>
    <p:sldLayoutId id="2147483864" r:id="rId11"/>
    <p:sldLayoutId id="2147483865" r:id="rId12"/>
    <p:sldLayoutId id="2147483866" r:id="rId13"/>
    <p:sldLayoutId id="2147483867" r:id="rId14"/>
    <p:sldLayoutId id="2147483868" r:id="rId15"/>
    <p:sldLayoutId id="2147483869" r:id="rId16"/>
    <p:sldLayoutId id="2147483870" r:id="rId17"/>
    <p:sldLayoutId id="2147483871" r:id="rId18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icrosoft/WhatTheHack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2F362-CF1D-4C9E-A445-4DE1C2335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061" y="185375"/>
            <a:ext cx="11311915" cy="1325563"/>
          </a:xfrm>
        </p:spPr>
        <p:txBody>
          <a:bodyPr>
            <a:noAutofit/>
          </a:bodyPr>
          <a:lstStyle/>
          <a:p>
            <a:pPr algn="ctr"/>
            <a:r>
              <a:rPr lang="en-US" sz="6600">
                <a:solidFill>
                  <a:srgbClr val="00206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What the Hack?!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F49C9-ADEF-4199-87BD-25B691F4E4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5671" y="1510938"/>
            <a:ext cx="10515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n-US" sz="4000" b="1">
                <a:solidFill>
                  <a:srgbClr val="FFC00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Challenge Format</a:t>
            </a:r>
          </a:p>
          <a:p>
            <a:pPr marL="0" indent="0" algn="ctr">
              <a:buNone/>
            </a:pPr>
            <a:r>
              <a:rPr lang="en-US" sz="2400">
                <a:solidFill>
                  <a:srgbClr val="FFC00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How to Plan &amp; Host</a:t>
            </a:r>
          </a:p>
          <a:p>
            <a:pPr marL="0" indent="0" algn="ctr">
              <a:buNone/>
            </a:pPr>
            <a:endParaRPr lang="en-US">
              <a:solidFill>
                <a:srgbClr val="FFC000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BFD713-CF5F-4520-9508-C5BCEA28F7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3798" y="2836501"/>
            <a:ext cx="4548376" cy="256199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2E725C8-3DB9-ED40-B2EB-EC82B1330DC9}"/>
              </a:ext>
            </a:extLst>
          </p:cNvPr>
          <p:cNvSpPr txBox="1"/>
          <p:nvPr/>
        </p:nvSpPr>
        <p:spPr>
          <a:xfrm>
            <a:off x="-1005840" y="90133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6C59250-E698-469D-9EA4-78C5A859B4B3}"/>
              </a:ext>
            </a:extLst>
          </p:cNvPr>
          <p:cNvSpPr txBox="1"/>
          <p:nvPr/>
        </p:nvSpPr>
        <p:spPr>
          <a:xfrm>
            <a:off x="8201000" y="3383405"/>
            <a:ext cx="40059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Gino Filicetti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0FCF116-F7F5-497C-A71B-2426FC14707B}"/>
              </a:ext>
            </a:extLst>
          </p:cNvPr>
          <p:cNvSpPr txBox="1"/>
          <p:nvPr/>
        </p:nvSpPr>
        <p:spPr>
          <a:xfrm>
            <a:off x="8549343" y="3906625"/>
            <a:ext cx="3338286" cy="461665"/>
          </a:xfrm>
          <a:prstGeom prst="rect">
            <a:avLst/>
          </a:prstGeom>
          <a:solidFill>
            <a:srgbClr val="002060"/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CSA – National CSA Team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647C5FA-CC5A-46D2-81F0-D6DF1EBA90F2}"/>
              </a:ext>
            </a:extLst>
          </p:cNvPr>
          <p:cNvSpPr txBox="1"/>
          <p:nvPr/>
        </p:nvSpPr>
        <p:spPr>
          <a:xfrm>
            <a:off x="0" y="3383405"/>
            <a:ext cx="40059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Peter Laudati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E10DA99-953B-492B-B429-C7FD03A9AE60}"/>
              </a:ext>
            </a:extLst>
          </p:cNvPr>
          <p:cNvSpPr txBox="1"/>
          <p:nvPr/>
        </p:nvSpPr>
        <p:spPr>
          <a:xfrm>
            <a:off x="348343" y="3906625"/>
            <a:ext cx="3338286" cy="461665"/>
          </a:xfrm>
          <a:prstGeom prst="rect">
            <a:avLst/>
          </a:prstGeom>
          <a:solidFill>
            <a:srgbClr val="002060"/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CSA – US OCP Team</a:t>
            </a:r>
          </a:p>
        </p:txBody>
      </p:sp>
    </p:spTree>
    <p:extLst>
      <p:ext uri="{BB962C8B-B14F-4D97-AF65-F5344CB8AC3E}">
        <p14:creationId xmlns:p14="http://schemas.microsoft.com/office/powerpoint/2010/main" val="28617115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3AE09-CEA1-427E-BF48-0D1435829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Segoe UI Light" panose="020B0502040204020203" pitchFamily="34" charset="0"/>
                <a:cs typeface="Segoe UI Light" panose="020B0502040204020203" pitchFamily="34" charset="0"/>
              </a:rPr>
              <a:t>Hack Attendees</a:t>
            </a:r>
            <a:br>
              <a:rPr lang="en-US"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r>
              <a:rPr lang="en-US" sz="2400">
                <a:solidFill>
                  <a:srgbClr val="0070C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Responsibilities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2B6BA2-44F1-4208-AE00-9B28A2C8D2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Learn</a:t>
            </a:r>
          </a:p>
          <a:p>
            <a:r>
              <a:rPr lang="en-US"/>
              <a:t>Do</a:t>
            </a:r>
          </a:p>
          <a:p>
            <a:r>
              <a:rPr lang="en-US"/>
              <a:t>Learn</a:t>
            </a:r>
          </a:p>
          <a:p>
            <a:r>
              <a:rPr lang="en-US"/>
              <a:t>Share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13BC4B-02F9-4C40-B86C-4A2812FC80EC}"/>
              </a:ext>
            </a:extLst>
          </p:cNvPr>
          <p:cNvSpPr txBox="1"/>
          <p:nvPr/>
        </p:nvSpPr>
        <p:spPr>
          <a:xfrm>
            <a:off x="733425" y="5388570"/>
            <a:ext cx="107346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0000"/>
                </a:solidFill>
              </a:rPr>
              <a:t>NOTE:</a:t>
            </a:r>
            <a:r>
              <a:rPr lang="en-US">
                <a:solidFill>
                  <a:srgbClr val="FF0000"/>
                </a:solidFill>
              </a:rPr>
              <a:t> </a:t>
            </a:r>
            <a:r>
              <a:rPr lang="en-US"/>
              <a:t>Attendees should not be judged on how far they get.  No trophies should be given for challenge completion.  If event hosts want to gamify/incentivize attendees, they should focus on encouraging attendees to </a:t>
            </a:r>
            <a:r>
              <a:rPr lang="en-US" b="1" u="sng"/>
              <a:t>share with </a:t>
            </a:r>
            <a:r>
              <a:rPr lang="en-US"/>
              <a:t>each other!</a:t>
            </a:r>
          </a:p>
        </p:txBody>
      </p:sp>
    </p:spTree>
    <p:extLst>
      <p:ext uri="{BB962C8B-B14F-4D97-AF65-F5344CB8AC3E}">
        <p14:creationId xmlns:p14="http://schemas.microsoft.com/office/powerpoint/2010/main" val="8686076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CAA688-4CC7-4603-B584-74AB22243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Segoe UI Light" panose="020B0502040204020203" pitchFamily="34" charset="0"/>
                <a:cs typeface="Segoe UI Light" panose="020B0502040204020203" pitchFamily="34" charset="0"/>
              </a:rPr>
              <a:t>Using MS Teams</a:t>
            </a:r>
            <a:br>
              <a:rPr lang="en-US"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r>
              <a:rPr lang="en-US" sz="2400">
                <a:solidFill>
                  <a:srgbClr val="0070C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Hack Hosts - Proctors &amp; Event Staff</a:t>
            </a:r>
            <a:endParaRPr lang="en-US">
              <a:solidFill>
                <a:srgbClr val="0070C0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F3CD00-81FA-4F6F-BF6E-F30AFA592B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/>
              <a:t>A private “Hack Hosts” MS Team should be created for the event.</a:t>
            </a:r>
          </a:p>
          <a:p>
            <a:r>
              <a:rPr lang="en-US"/>
              <a:t>All hosts (proctors, emcees &amp; event staff) are added to the MS Team before event</a:t>
            </a:r>
          </a:p>
          <a:p>
            <a:r>
              <a:rPr lang="en-US"/>
              <a:t>If there are multiple hack tracks, a channel should be created for each hack track</a:t>
            </a:r>
          </a:p>
          <a:p>
            <a:r>
              <a:rPr lang="en-US"/>
              <a:t>All proctor’s guides should be loaded into the channel for that track as a tab.</a:t>
            </a:r>
          </a:p>
          <a:p>
            <a:pPr lvl="1"/>
            <a:r>
              <a:rPr lang="en-US"/>
              <a:t>Proctors will use teams to access the proctor guide during the event.</a:t>
            </a:r>
          </a:p>
          <a:p>
            <a:pPr lvl="1"/>
            <a:r>
              <a:rPr lang="en-US"/>
              <a:t>Any other optional resources for the proctors will be stored in the Files tab (slides, templates, </a:t>
            </a:r>
            <a:r>
              <a:rPr lang="en-US" err="1"/>
              <a:t>etc</a:t>
            </a:r>
            <a:r>
              <a:rPr lang="en-US"/>
              <a:t>)</a:t>
            </a:r>
          </a:p>
          <a:p>
            <a:r>
              <a:rPr lang="en-US"/>
              <a:t>Proctors should communicate with each other privately from attendees to share learnings/practices during the event.</a:t>
            </a:r>
          </a:p>
          <a:p>
            <a:r>
              <a:rPr lang="en-US"/>
              <a:t>Proctors and emcees can work together to decide if/when to communicate issues broadly to all attendees during the event.</a:t>
            </a:r>
          </a:p>
        </p:txBody>
      </p:sp>
    </p:spTree>
    <p:extLst>
      <p:ext uri="{BB962C8B-B14F-4D97-AF65-F5344CB8AC3E}">
        <p14:creationId xmlns:p14="http://schemas.microsoft.com/office/powerpoint/2010/main" val="13974722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CAA688-4CC7-4603-B584-74AB22243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Segoe UI Light" panose="020B0502040204020203" pitchFamily="34" charset="0"/>
                <a:cs typeface="Segoe UI Light" panose="020B0502040204020203" pitchFamily="34" charset="0"/>
              </a:rPr>
              <a:t>Using MS Teams</a:t>
            </a:r>
            <a:br>
              <a:rPr lang="en-US"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r>
              <a:rPr lang="en-US" sz="2400">
                <a:solidFill>
                  <a:srgbClr val="0070C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Hack Attendees</a:t>
            </a:r>
            <a:endParaRPr lang="en-US">
              <a:solidFill>
                <a:srgbClr val="0070C0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F3CD00-81FA-4F6F-BF6E-F30AFA592B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/>
              <a:t>A “Hack Attendees” MS Team will be created for the event.</a:t>
            </a:r>
          </a:p>
          <a:p>
            <a:pPr lvl="1"/>
            <a:r>
              <a:rPr lang="en-US"/>
              <a:t>If an in-person hack, attendees should be instructed to join the MS Team at event kick off</a:t>
            </a:r>
          </a:p>
          <a:p>
            <a:pPr lvl="1"/>
            <a:r>
              <a:rPr lang="en-US"/>
              <a:t>If a virtual hack, attendees should be added to the MS Team before the event based on registration</a:t>
            </a:r>
          </a:p>
          <a:p>
            <a:r>
              <a:rPr lang="en-US"/>
              <a:t>Each table/team should create their own Channel to share info during the event (code snippets, links, references, screen sharing, </a:t>
            </a:r>
            <a:r>
              <a:rPr lang="en-US" err="1"/>
              <a:t>etc</a:t>
            </a:r>
            <a:r>
              <a:rPr lang="en-US"/>
              <a:t>)</a:t>
            </a:r>
          </a:p>
          <a:p>
            <a:r>
              <a:rPr lang="en-US"/>
              <a:t>The event’s “General” channel will have tabs containing the Challenges &amp; “Shared Tips”</a:t>
            </a:r>
          </a:p>
          <a:p>
            <a:pPr lvl="1"/>
            <a:r>
              <a:rPr lang="en-US"/>
              <a:t>Challenges tab will be posted by the content owners</a:t>
            </a:r>
          </a:p>
          <a:p>
            <a:pPr lvl="1"/>
            <a:r>
              <a:rPr lang="en-US"/>
              <a:t>“Shared Tips” is open to any proctor/attendee/team to share knowledge broadly to all teams.  Since the event is not competitive, sharing SHOULD be encouraged!</a:t>
            </a:r>
          </a:p>
          <a:p>
            <a:r>
              <a:rPr lang="en-US"/>
              <a:t>There is also a “Feedback” channel for live event feedback. </a:t>
            </a:r>
          </a:p>
        </p:txBody>
      </p:sp>
    </p:spTree>
    <p:extLst>
      <p:ext uri="{BB962C8B-B14F-4D97-AF65-F5344CB8AC3E}">
        <p14:creationId xmlns:p14="http://schemas.microsoft.com/office/powerpoint/2010/main" val="40679992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BB332AC9-33BA-44BB-9E12-974D918DD9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2015" y="1703388"/>
            <a:ext cx="9526329" cy="3791479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35D5B0F-E87A-4E54-8A87-E0E66ABE0AEC}"/>
              </a:ext>
            </a:extLst>
          </p:cNvPr>
          <p:cNvSpPr/>
          <p:nvPr/>
        </p:nvSpPr>
        <p:spPr>
          <a:xfrm>
            <a:off x="4731467" y="3391719"/>
            <a:ext cx="3677264" cy="217292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Hang out, communicate, talk, and screenshare with squad members in your squad’s channel</a:t>
            </a: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0AD4E7E1-032D-4B86-B7BE-3D35DA11AE77}"/>
              </a:ext>
            </a:extLst>
          </p:cNvPr>
          <p:cNvSpPr/>
          <p:nvPr/>
        </p:nvSpPr>
        <p:spPr>
          <a:xfrm rot="9358662">
            <a:off x="3856498" y="4378071"/>
            <a:ext cx="789923" cy="432619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1196A27-6E11-4F00-8D45-888E13D7CDD9}"/>
              </a:ext>
            </a:extLst>
          </p:cNvPr>
          <p:cNvSpPr/>
          <p:nvPr/>
        </p:nvSpPr>
        <p:spPr>
          <a:xfrm>
            <a:off x="5136935" y="3854244"/>
            <a:ext cx="3677264" cy="2172929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DURING &amp; after the event, share feedback with the proctors in the Feedback channel.  This will help them improve the event as it progresses and make the next one even better</a:t>
            </a:r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1429F7BE-EB35-4839-AA50-AC5BF0E6C262}"/>
              </a:ext>
            </a:extLst>
          </p:cNvPr>
          <p:cNvSpPr/>
          <p:nvPr/>
        </p:nvSpPr>
        <p:spPr>
          <a:xfrm rot="11487958">
            <a:off x="3267243" y="4358396"/>
            <a:ext cx="1729446" cy="481367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50B6F0D-83A8-4E0C-9094-9AAACC05A219}"/>
              </a:ext>
            </a:extLst>
          </p:cNvPr>
          <p:cNvSpPr/>
          <p:nvPr/>
        </p:nvSpPr>
        <p:spPr>
          <a:xfrm>
            <a:off x="3682258" y="4291328"/>
            <a:ext cx="3677264" cy="21729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Find any files, resources, or code samples, and THIS presentation here!</a:t>
            </a: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2E97B7C3-214C-44B8-A81A-26A62C5C2AD9}"/>
              </a:ext>
            </a:extLst>
          </p:cNvPr>
          <p:cNvSpPr/>
          <p:nvPr/>
        </p:nvSpPr>
        <p:spPr>
          <a:xfrm rot="17689256">
            <a:off x="5115205" y="3324705"/>
            <a:ext cx="1200629" cy="59571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637B406-9508-4416-8007-A95F87146BCD}"/>
              </a:ext>
            </a:extLst>
          </p:cNvPr>
          <p:cNvSpPr/>
          <p:nvPr/>
        </p:nvSpPr>
        <p:spPr>
          <a:xfrm>
            <a:off x="5982853" y="4319946"/>
            <a:ext cx="3677264" cy="2172929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Challenges will be posted here by the proctors throughout the event</a:t>
            </a:r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1C205C81-D602-4BB7-B47A-C622F5582455}"/>
              </a:ext>
            </a:extLst>
          </p:cNvPr>
          <p:cNvSpPr/>
          <p:nvPr/>
        </p:nvSpPr>
        <p:spPr>
          <a:xfrm rot="14366680">
            <a:off x="6269147" y="3352053"/>
            <a:ext cx="1330074" cy="550605"/>
          </a:xfrm>
          <a:prstGeom prst="rightArrow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DF4C41F-AE11-40B6-ABD2-BCD0189FFD65}"/>
              </a:ext>
            </a:extLst>
          </p:cNvPr>
          <p:cNvSpPr/>
          <p:nvPr/>
        </p:nvSpPr>
        <p:spPr>
          <a:xfrm>
            <a:off x="7932794" y="4258812"/>
            <a:ext cx="3677264" cy="2172929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Share tips, tricks, gotchas (how you solved them), code snippets, and links you learn along the way here with everyone</a:t>
            </a:r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893625FA-F103-4CEA-9A29-6281973DBD17}"/>
              </a:ext>
            </a:extLst>
          </p:cNvPr>
          <p:cNvSpPr/>
          <p:nvPr/>
        </p:nvSpPr>
        <p:spPr>
          <a:xfrm rot="13701248">
            <a:off x="7157459" y="3368186"/>
            <a:ext cx="1460308" cy="461884"/>
          </a:xfrm>
          <a:prstGeom prst="rightArrow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F74EAE47-3315-4144-978A-178D4B517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00206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Using MS Teams</a:t>
            </a:r>
            <a:br>
              <a:rPr lang="en-US" sz="6600">
                <a:solidFill>
                  <a:srgbClr val="00206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r>
              <a:rPr lang="en-US" sz="2400">
                <a:solidFill>
                  <a:srgbClr val="0070C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Hack Attendees Example</a:t>
            </a:r>
            <a:endParaRPr lang="en-US" sz="6600">
              <a:solidFill>
                <a:srgbClr val="0070C0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1627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8" grpId="0" animBg="1"/>
      <p:bldP spid="18" grpId="1" animBg="1"/>
      <p:bldP spid="14" grpId="0" animBg="1"/>
      <p:bldP spid="14" grpId="1" animBg="1"/>
      <p:bldP spid="19" grpId="0" animBg="1"/>
      <p:bldP spid="19" grpId="1" animBg="1"/>
      <p:bldP spid="8" grpId="0" animBg="1"/>
      <p:bldP spid="8" grpId="1" animBg="1"/>
      <p:bldP spid="20" grpId="0" animBg="1"/>
      <p:bldP spid="20" grpId="1" animBg="1"/>
      <p:bldP spid="9" grpId="0" animBg="1"/>
      <p:bldP spid="9" grpId="1" animBg="1"/>
      <p:bldP spid="21" grpId="0" animBg="1"/>
      <p:bldP spid="21" grpId="1" animBg="1"/>
      <p:bldP spid="12" grpId="0" animBg="1"/>
      <p:bldP spid="2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CAA688-4CC7-4603-B584-74AB22243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Segoe UI Light" panose="020B0502040204020203" pitchFamily="34" charset="0"/>
                <a:cs typeface="Segoe UI Light" panose="020B0502040204020203" pitchFamily="34" charset="0"/>
              </a:rPr>
              <a:t>GitHub Repo</a:t>
            </a:r>
            <a:br>
              <a:rPr lang="en-US"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r>
              <a:rPr lang="en-US" sz="2400">
                <a:solidFill>
                  <a:srgbClr val="0070C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Guidelines</a:t>
            </a:r>
            <a:endParaRPr lang="en-US">
              <a:solidFill>
                <a:srgbClr val="0070C0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F3CD00-81FA-4F6F-BF6E-F30AFA592B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All hack content should be contributed to the What The Hack GitHub repo for sharing post-event</a:t>
            </a:r>
          </a:p>
          <a:p>
            <a:pPr lvl="1"/>
            <a:r>
              <a:rPr lang="en-US">
                <a:cs typeface="Calibri"/>
                <a:hlinkClick r:id="rId2"/>
              </a:rPr>
              <a:t>https://github.com/Microsoft/WhatTheHack</a:t>
            </a:r>
          </a:p>
          <a:p>
            <a:r>
              <a:rPr lang="en-US"/>
              <a:t>The repo should NOT be shared with attendees before or during the event (because it will have the answers!)</a:t>
            </a:r>
            <a:endParaRPr lang="en-US">
              <a:cs typeface="Calibri"/>
            </a:endParaRPr>
          </a:p>
          <a:p>
            <a:r>
              <a:rPr lang="en-US"/>
              <a:t>Attendees should be encouraged to re-use the content to train others</a:t>
            </a:r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Instructions on how to contribute to the What The Hack GitHub repo and how to structure your files are available in a separate document.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6093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04877-DC4E-4EA4-8959-C5CC9B484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3450" y="2184400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en-US" sz="6000"/>
              <a:t>Thanks!  </a:t>
            </a:r>
            <a:br>
              <a:rPr lang="en-US" sz="6000"/>
            </a:br>
            <a:br>
              <a:rPr lang="en-US" sz="6000"/>
            </a:br>
            <a:r>
              <a:rPr lang="en-US" sz="6000"/>
              <a:t>We hope you have a successful What the Hack event!!!</a:t>
            </a:r>
          </a:p>
        </p:txBody>
      </p:sp>
    </p:spTree>
    <p:extLst>
      <p:ext uri="{BB962C8B-B14F-4D97-AF65-F5344CB8AC3E}">
        <p14:creationId xmlns:p14="http://schemas.microsoft.com/office/powerpoint/2010/main" val="39146084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CD2CA-8B3D-46CE-B83A-974933585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latin typeface="Segoe UI Light" panose="020B0502040204020203" pitchFamily="34" charset="0"/>
                <a:cs typeface="Segoe UI Light" panose="020B0502040204020203" pitchFamily="34" charset="0"/>
              </a:rPr>
              <a:t>What The Hack</a:t>
            </a:r>
            <a:br>
              <a:rPr lang="en-US"/>
            </a:br>
            <a:r>
              <a:rPr lang="en-US" sz="2800">
                <a:solidFill>
                  <a:srgbClr val="0070C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Here’s what you need to know!</a:t>
            </a:r>
            <a:endParaRPr lang="en-US">
              <a:solidFill>
                <a:srgbClr val="0070C0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ED4DB5-1FE2-452B-9AD9-47DA4CEA7F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/>
          </a:bodyPr>
          <a:lstStyle/>
          <a:p>
            <a:r>
              <a:rPr lang="en-US">
                <a:cs typeface="Segoe UI Light" panose="020B0502040204020203" pitchFamily="34" charset="0"/>
              </a:rPr>
              <a:t>“What the Hack” is a challenge based hackathon format</a:t>
            </a:r>
          </a:p>
          <a:p>
            <a:r>
              <a:rPr lang="en-US">
                <a:cs typeface="Segoe UI Light" panose="020B0502040204020203" pitchFamily="34" charset="0"/>
              </a:rPr>
              <a:t>Challenges describe high-level tasks and goals to be accomplished</a:t>
            </a:r>
            <a:endParaRPr lang="en-US">
              <a:cs typeface="Calibri"/>
            </a:endParaRPr>
          </a:p>
          <a:p>
            <a:r>
              <a:rPr lang="en-US">
                <a:cs typeface="Segoe UI Light" panose="020B0502040204020203" pitchFamily="34" charset="0"/>
              </a:rPr>
              <a:t>Challenges are not step-by-step labs. </a:t>
            </a:r>
            <a:endParaRPr lang="en-US">
              <a:cs typeface="Calibri"/>
            </a:endParaRPr>
          </a:p>
          <a:p>
            <a:r>
              <a:rPr lang="en-US">
                <a:cs typeface="Segoe UI Light" panose="020B0502040204020203" pitchFamily="34" charset="0"/>
              </a:rPr>
              <a:t>Attendees work in teams of 3 to 5 people to solve the challenges</a:t>
            </a:r>
            <a:endParaRPr lang="en-US">
              <a:cs typeface="Calibri"/>
            </a:endParaRPr>
          </a:p>
          <a:p>
            <a:r>
              <a:rPr lang="en-US">
                <a:cs typeface="Segoe UI Light" panose="020B0502040204020203" pitchFamily="34" charset="0"/>
              </a:rPr>
              <a:t>Attendees “learn from” and “share with” each other.</a:t>
            </a:r>
            <a:endParaRPr lang="en-US">
              <a:cs typeface="Calibri"/>
            </a:endParaRPr>
          </a:p>
          <a:p>
            <a:r>
              <a:rPr lang="en-US">
                <a:cs typeface="Segoe UI Light" panose="020B0502040204020203" pitchFamily="34" charset="0"/>
              </a:rPr>
              <a:t>By having to “figure it out”, attendee knowledge retention is greater</a:t>
            </a:r>
            <a:endParaRPr lang="en-US">
              <a:cs typeface="Calibri"/>
            </a:endParaRPr>
          </a:p>
          <a:p>
            <a:r>
              <a:rPr lang="en-US">
                <a:cs typeface="Segoe UI Light" panose="020B0502040204020203" pitchFamily="34" charset="0"/>
              </a:rPr>
              <a:t>Proctors provide guidance, but not answers to the teams</a:t>
            </a:r>
            <a:endParaRPr lang="en-US">
              <a:cs typeface="Calibri"/>
            </a:endParaRPr>
          </a:p>
          <a:p>
            <a:r>
              <a:rPr lang="en-US">
                <a:cs typeface="Segoe UI Light" panose="020B0502040204020203" pitchFamily="34" charset="0"/>
              </a:rPr>
              <a:t>Emcees provide lectures &amp; demos to setup challenges &amp; review solutions</a:t>
            </a:r>
            <a:endParaRPr lang="en-US">
              <a:cs typeface="Calibri"/>
            </a:endParaRPr>
          </a:p>
          <a:p>
            <a:r>
              <a:rPr lang="en-US">
                <a:cs typeface="Segoe UI Light" panose="020B0502040204020203" pitchFamily="34" charset="0"/>
              </a:rPr>
              <a:t>What the Hack can be hosted in-person or virtually via MS Teams</a:t>
            </a:r>
            <a:endParaRPr lang="en-US">
              <a:cs typeface="Calibri"/>
            </a:endParaRPr>
          </a:p>
          <a:p>
            <a:pPr lvl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5670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CD2CA-8B3D-46CE-B83A-974933585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latin typeface="Segoe UI Light" panose="020B0502040204020203" pitchFamily="34" charset="0"/>
                <a:cs typeface="Segoe UI Light" panose="020B0502040204020203" pitchFamily="34" charset="0"/>
              </a:rPr>
              <a:t>What The Hack</a:t>
            </a:r>
            <a:br>
              <a:rPr lang="en-US"/>
            </a:br>
            <a:r>
              <a:rPr lang="en-US" sz="2800">
                <a:solidFill>
                  <a:srgbClr val="0070C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So you want to host a Hack? Here’s what you need:</a:t>
            </a:r>
            <a:endParaRPr lang="en-US">
              <a:solidFill>
                <a:srgbClr val="0070C0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ED4DB5-1FE2-452B-9AD9-47DA4CEA7F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 vert="horz" lIns="91440" tIns="45720" rIns="91440" bIns="45720" rtlCol="0" anchor="t">
            <a:normAutofit fontScale="85000" lnSpcReduction="10000"/>
          </a:bodyPr>
          <a:lstStyle/>
          <a:p>
            <a:r>
              <a:rPr lang="en-US" sz="3600">
                <a:cs typeface="Segoe UI Light" panose="020B0502040204020203" pitchFamily="34" charset="0"/>
              </a:rPr>
              <a:t>Hack Hosts</a:t>
            </a:r>
          </a:p>
          <a:p>
            <a:pPr lvl="1"/>
            <a:r>
              <a:rPr lang="en-US" sz="3200">
                <a:cs typeface="Segoe UI Light" panose="020B0502040204020203" pitchFamily="34" charset="0"/>
              </a:rPr>
              <a:t>Content Owner/Emcee</a:t>
            </a:r>
          </a:p>
          <a:p>
            <a:pPr lvl="1"/>
            <a:r>
              <a:rPr lang="en-US" sz="3200">
                <a:cs typeface="Segoe UI Light" panose="020B0502040204020203" pitchFamily="34" charset="0"/>
              </a:rPr>
              <a:t>Proctors</a:t>
            </a:r>
          </a:p>
          <a:p>
            <a:pPr lvl="2"/>
            <a:r>
              <a:rPr lang="en-US" sz="2800">
                <a:cs typeface="Segoe UI Light" panose="020B0502040204020203" pitchFamily="34" charset="0"/>
              </a:rPr>
              <a:t>1 per 2 attendee teams if in-person</a:t>
            </a:r>
          </a:p>
          <a:p>
            <a:pPr lvl="2"/>
            <a:r>
              <a:rPr lang="en-US" sz="2800">
                <a:cs typeface="Segoe UI Light" panose="020B0502040204020203" pitchFamily="34" charset="0"/>
              </a:rPr>
              <a:t>1 per attendee team if virtual</a:t>
            </a:r>
          </a:p>
          <a:p>
            <a:r>
              <a:rPr lang="en-US" sz="3600">
                <a:cs typeface="Segoe UI Light" panose="020B0502040204020203" pitchFamily="34" charset="0"/>
              </a:rPr>
              <a:t>Hack Attendees</a:t>
            </a:r>
          </a:p>
          <a:p>
            <a:pPr lvl="1"/>
            <a:r>
              <a:rPr lang="en-US" sz="3200">
                <a:cs typeface="Segoe UI Light" panose="020B0502040204020203" pitchFamily="34" charset="0"/>
              </a:rPr>
              <a:t>Teams of 3-5 ppl</a:t>
            </a:r>
          </a:p>
          <a:p>
            <a:r>
              <a:rPr lang="en-US" sz="3600">
                <a:cs typeface="Segoe UI Light" panose="020B0502040204020203" pitchFamily="34" charset="0"/>
              </a:rPr>
              <a:t>2 MS Teams</a:t>
            </a:r>
          </a:p>
          <a:p>
            <a:pPr lvl="1"/>
            <a:r>
              <a:rPr lang="en-US" sz="3200">
                <a:cs typeface="Segoe UI Light" panose="020B0502040204020203" pitchFamily="34" charset="0"/>
              </a:rPr>
              <a:t>1 for the hosts</a:t>
            </a:r>
          </a:p>
          <a:p>
            <a:pPr lvl="1"/>
            <a:r>
              <a:rPr lang="en-US" sz="3200">
                <a:cs typeface="Segoe UI Light" panose="020B0502040204020203" pitchFamily="34" charset="0"/>
              </a:rPr>
              <a:t>1 for the attendees</a:t>
            </a:r>
          </a:p>
          <a:p>
            <a:r>
              <a:rPr lang="en-US" sz="3600">
                <a:cs typeface="Segoe UI Light" panose="020B0502040204020203" pitchFamily="34" charset="0"/>
              </a:rPr>
              <a:t>Git repo to share all content post-event (not before/during!)</a:t>
            </a:r>
            <a:endParaRPr lang="en-US" sz="3600">
              <a:cs typeface="Calibri"/>
            </a:endParaRPr>
          </a:p>
          <a:p>
            <a:pPr lvl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4758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5158C-9536-416C-9A66-43B4D36A54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5051"/>
            <a:ext cx="10515600" cy="1325563"/>
          </a:xfrm>
        </p:spPr>
        <p:txBody>
          <a:bodyPr/>
          <a:lstStyle/>
          <a:p>
            <a:r>
              <a:rPr lang="en-US">
                <a:latin typeface="Segoe UI Light" panose="020B0502040204020203" pitchFamily="34" charset="0"/>
                <a:cs typeface="Segoe UI Light" panose="020B0502040204020203" pitchFamily="34" charset="0"/>
              </a:rPr>
              <a:t>Content Owner </a:t>
            </a:r>
            <a:br>
              <a:rPr lang="en-US"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r>
              <a:rPr lang="en-US" sz="2400">
                <a:solidFill>
                  <a:srgbClr val="0070C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Responsibilities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D2BE8B-5CAD-488E-A810-7E0370EE9F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0614"/>
            <a:ext cx="10515600" cy="5024354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r>
              <a:rPr lang="en-US"/>
              <a:t>Pick a challenge scenario to be used for your hack</a:t>
            </a:r>
          </a:p>
          <a:p>
            <a:pPr lvl="1"/>
            <a:r>
              <a:rPr lang="en-US"/>
              <a:t>Look for existing content that can be repurposed for this format</a:t>
            </a:r>
          </a:p>
          <a:p>
            <a:r>
              <a:rPr lang="en-US"/>
              <a:t>Validate that the challenges for your scenario are accomplishable</a:t>
            </a:r>
          </a:p>
          <a:p>
            <a:r>
              <a:rPr lang="en-US"/>
              <a:t>Deliver track “content”:</a:t>
            </a:r>
          </a:p>
          <a:p>
            <a:pPr lvl="1"/>
            <a:r>
              <a:rPr lang="en-US"/>
              <a:t>Challenge List (document – 1-3 sentences/bullets with expectations)</a:t>
            </a:r>
          </a:p>
          <a:p>
            <a:pPr lvl="1"/>
            <a:r>
              <a:rPr lang="en-US"/>
              <a:t>Proctor’s guide (document – see Proctor Guide slide)</a:t>
            </a:r>
          </a:p>
          <a:p>
            <a:pPr lvl="1"/>
            <a:r>
              <a:rPr lang="en-US"/>
              <a:t>(Optional) Presentation with lecture slides if emcee or proctors want to demo/explain key concepts before/between challenges</a:t>
            </a:r>
          </a:p>
          <a:p>
            <a:pPr lvl="1"/>
            <a:r>
              <a:rPr lang="en-US"/>
              <a:t>(Optional) Pre-staged challenge content (pre-configured VM images, sample code)</a:t>
            </a:r>
          </a:p>
          <a:p>
            <a:r>
              <a:rPr lang="en-US"/>
              <a:t>Nominate an emcee for your hack</a:t>
            </a:r>
          </a:p>
          <a:p>
            <a:pPr lvl="1"/>
            <a:r>
              <a:rPr lang="en-US"/>
              <a:t>Ideally, the content leads should emcee, but if not, you can nominate someone else.</a:t>
            </a:r>
          </a:p>
          <a:p>
            <a:r>
              <a:rPr lang="en-US"/>
              <a:t>Help train/brief the Proctors on the challenges before the event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643212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BDC58-5389-411D-B3A7-EE43C85E50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2080"/>
            <a:ext cx="10515600" cy="1325563"/>
          </a:xfrm>
        </p:spPr>
        <p:txBody>
          <a:bodyPr/>
          <a:lstStyle/>
          <a:p>
            <a:r>
              <a:rPr lang="en-US">
                <a:latin typeface="Segoe UI Light" panose="020B0502040204020203" pitchFamily="34" charset="0"/>
                <a:cs typeface="Segoe UI Light" panose="020B0502040204020203" pitchFamily="34" charset="0"/>
              </a:rPr>
              <a:t>Challenge List</a:t>
            </a:r>
            <a:br>
              <a:rPr lang="en-US"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r>
              <a:rPr lang="en-US" sz="2400">
                <a:solidFill>
                  <a:srgbClr val="0070C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Guidelines</a:t>
            </a:r>
            <a:endParaRPr lang="en-US">
              <a:solidFill>
                <a:srgbClr val="0070C0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68EC12-0609-4904-B1BE-6E43FA7F91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7643"/>
            <a:ext cx="10515600" cy="511557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Challenges should be cumulative, building upon each other</a:t>
            </a:r>
          </a:p>
          <a:p>
            <a:pPr lvl="1"/>
            <a:r>
              <a:rPr lang="en-US"/>
              <a:t>Establish Confidence – start small and simple (think hello world)</a:t>
            </a:r>
          </a:p>
          <a:p>
            <a:pPr lvl="1"/>
            <a:r>
              <a:rPr lang="en-US"/>
              <a:t>Build Competence – by having successively more complex challenges</a:t>
            </a:r>
          </a:p>
          <a:p>
            <a:pPr lvl="1"/>
            <a:r>
              <a:rPr lang="en-US"/>
              <a:t>Each challenge should provide educational value.  </a:t>
            </a:r>
          </a:p>
          <a:p>
            <a:pPr lvl="2"/>
            <a:r>
              <a:rPr lang="en-US"/>
              <a:t>For example, if an attendee completes only 3 out of 7 challenges, he/she still walks away feeling satisfied that he/she has learned something</a:t>
            </a:r>
          </a:p>
          <a:p>
            <a:r>
              <a:rPr lang="en-US"/>
              <a:t>Think through what skills/experience you want attendees to walk away with by completing each challenge</a:t>
            </a:r>
          </a:p>
          <a:p>
            <a:r>
              <a:rPr lang="en-US"/>
              <a:t>Challenge definitions should be short.  A couple of sentences or bullet points stating the end goal(s) and perhaps a hint at the skill(s) needed </a:t>
            </a:r>
          </a:p>
          <a:p>
            <a:r>
              <a:rPr lang="en-US"/>
              <a:t>Include a “Challenge 0” that has pre-requisites for workstation environment</a:t>
            </a:r>
            <a:endParaRPr lang="en-US">
              <a:cs typeface="Calibri"/>
            </a:endParaRP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4593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CE115E-63A0-4220-AD11-A29BDAE50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12763"/>
          </a:xfrm>
        </p:spPr>
        <p:txBody>
          <a:bodyPr>
            <a:normAutofit fontScale="90000"/>
          </a:bodyPr>
          <a:lstStyle/>
          <a:p>
            <a:r>
              <a:rPr lang="en-US" sz="4900">
                <a:latin typeface="Segoe UI Light" panose="020B0502040204020203" pitchFamily="34" charset="0"/>
                <a:cs typeface="Segoe UI Light" panose="020B0502040204020203" pitchFamily="34" charset="0"/>
              </a:rPr>
              <a:t>Proctor’s Guide</a:t>
            </a:r>
            <a:br>
              <a:rPr lang="en-US"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r>
              <a:rPr lang="en-US" sz="2700">
                <a:solidFill>
                  <a:srgbClr val="0070C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Guidelines</a:t>
            </a:r>
            <a:endParaRPr lang="en-US">
              <a:solidFill>
                <a:srgbClr val="0070C0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47F99D-C44A-4342-BF80-67A4A0512E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2288"/>
            <a:ext cx="10515600" cy="5100194"/>
          </a:xfrm>
        </p:spPr>
        <p:txBody>
          <a:bodyPr vert="horz" lIns="91440" tIns="45720" rIns="91440" bIns="45720" rtlCol="0" anchor="t">
            <a:normAutofit fontScale="70000" lnSpcReduction="20000"/>
          </a:bodyPr>
          <a:lstStyle/>
          <a:p>
            <a:r>
              <a:rPr lang="en-US"/>
              <a:t>Proctor’s guide should have:</a:t>
            </a:r>
          </a:p>
          <a:p>
            <a:pPr lvl="1"/>
            <a:r>
              <a:rPr lang="en-US"/>
              <a:t>List of high-level steps to the challenge answers/solutions</a:t>
            </a:r>
          </a:p>
          <a:p>
            <a:pPr lvl="1"/>
            <a:r>
              <a:rPr lang="en-US"/>
              <a:t>List of known blockers (things attendees will get hung up on) and recommended hints for solving them</a:t>
            </a:r>
          </a:p>
          <a:p>
            <a:pPr lvl="1"/>
            <a:r>
              <a:rPr lang="en-US"/>
              <a:t>List of key concepts that should be explained-to/understood by attendees before a given challenge</a:t>
            </a:r>
          </a:p>
          <a:p>
            <a:pPr lvl="1"/>
            <a:r>
              <a:rPr lang="en-US"/>
              <a:t>Estimated time for each challenge (NOT to be shared with attendees)</a:t>
            </a:r>
          </a:p>
          <a:p>
            <a:pPr lvl="1"/>
            <a:r>
              <a:rPr lang="en-US"/>
              <a:t>Suggested time a proctor should wait before helping out if a team is not progressing past known blockers</a:t>
            </a:r>
          </a:p>
          <a:p>
            <a:r>
              <a:rPr lang="en-US"/>
              <a:t>Proctor’s guide may optionally have:</a:t>
            </a:r>
          </a:p>
          <a:p>
            <a:pPr lvl="1"/>
            <a:r>
              <a:rPr lang="en-US"/>
              <a:t>Pre-requisites for the Azure environment if needed. </a:t>
            </a:r>
          </a:p>
          <a:p>
            <a:pPr lvl="2"/>
            <a:r>
              <a:rPr lang="en-US"/>
              <a:t>Example: A VM image with Visual Studio or ML tools pre-installed. </a:t>
            </a:r>
          </a:p>
          <a:p>
            <a:pPr lvl="2"/>
            <a:r>
              <a:rPr lang="en-US"/>
              <a:t>Example: An ARM template and/or script that builds out an environment that saves time on solving a challenge</a:t>
            </a:r>
          </a:p>
          <a:p>
            <a:pPr lvl="1"/>
            <a:r>
              <a:rPr lang="en-US"/>
              <a:t>Slides that proctors can reference to help when teaching a key concept</a:t>
            </a:r>
          </a:p>
          <a:p>
            <a:pPr lvl="1"/>
            <a:r>
              <a:rPr lang="en-US"/>
              <a:t>Scripts/templates/</a:t>
            </a:r>
            <a:r>
              <a:rPr lang="en-US" err="1"/>
              <a:t>etc</a:t>
            </a:r>
            <a:r>
              <a:rPr lang="en-US"/>
              <a:t> for some challenges that can be shared with attendees if they get really stuck</a:t>
            </a:r>
          </a:p>
          <a:p>
            <a:pPr lvl="2"/>
            <a:r>
              <a:rPr lang="en-US"/>
              <a:t>Example: If challenges 1-3 build something (i.e. an ARM template) that is needed for challenge 4, you could “give” a stuck team the template so they could skip to challenge 4.</a:t>
            </a:r>
          </a:p>
          <a:p>
            <a:pPr lvl="1"/>
            <a:r>
              <a:rPr lang="en-US"/>
              <a:t>List of reference links/articles/documentation that can be shared when attendees get stuck</a:t>
            </a:r>
          </a:p>
          <a:p>
            <a:r>
              <a:rPr lang="en-US"/>
              <a:t>Proctor’s guide should be updated during &amp; post event with key learnings on what worked, didn’t work, and unexpected blockers that came up.</a:t>
            </a:r>
          </a:p>
          <a:p>
            <a:pPr lvl="1"/>
            <a:endParaRPr lang="en-US"/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9997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BDC58-5389-411D-B3A7-EE43C85E50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2080"/>
            <a:ext cx="10515600" cy="1325563"/>
          </a:xfrm>
        </p:spPr>
        <p:txBody>
          <a:bodyPr/>
          <a:lstStyle/>
          <a:p>
            <a:r>
              <a:rPr lang="en-US">
                <a:latin typeface="Segoe UI Light" panose="020B0502040204020203" pitchFamily="34" charset="0"/>
                <a:cs typeface="Segoe UI Light" panose="020B0502040204020203" pitchFamily="34" charset="0"/>
              </a:rPr>
              <a:t>Presentation Lecture (Optional)</a:t>
            </a:r>
            <a:br>
              <a:rPr lang="en-US"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r>
              <a:rPr lang="en-US" sz="2400">
                <a:solidFill>
                  <a:srgbClr val="0070C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Guidelines</a:t>
            </a:r>
            <a:endParaRPr lang="en-US">
              <a:solidFill>
                <a:srgbClr val="0070C0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68EC12-0609-4904-B1BE-6E43FA7F91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7643"/>
            <a:ext cx="10515600" cy="511557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Event kickoff slides covering logistics &amp; event format</a:t>
            </a:r>
          </a:p>
          <a:p>
            <a:r>
              <a:rPr lang="en-US"/>
              <a:t>Brief overview of challenge scenario &amp; technology</a:t>
            </a:r>
          </a:p>
          <a:p>
            <a:r>
              <a:rPr lang="en-US"/>
              <a:t>Brief overviews of concepts needed to complete challenges</a:t>
            </a:r>
          </a:p>
          <a:p>
            <a:pPr lvl="1"/>
            <a:r>
              <a:rPr lang="en-US"/>
              <a:t>Try to keep lectures &lt;10 minutes per challenge</a:t>
            </a:r>
            <a:endParaRPr lang="en-US">
              <a:cs typeface="Calibri"/>
            </a:endParaRPr>
          </a:p>
          <a:p>
            <a:r>
              <a:rPr lang="en-US"/>
              <a:t>Slides with Challenge definitions that can be displayed when attendees are working on challenges</a:t>
            </a:r>
          </a:p>
          <a:p>
            <a:r>
              <a:rPr lang="en-US"/>
              <a:t>Review of each challenge’s solution to be presented after challenge completion</a:t>
            </a:r>
          </a:p>
        </p:txBody>
      </p:sp>
    </p:spTree>
    <p:extLst>
      <p:ext uri="{BB962C8B-B14F-4D97-AF65-F5344CB8AC3E}">
        <p14:creationId xmlns:p14="http://schemas.microsoft.com/office/powerpoint/2010/main" val="30525291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4517F3-8A9B-42AF-86C2-C1FB1525A7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0975"/>
            <a:ext cx="10515600" cy="1325563"/>
          </a:xfrm>
        </p:spPr>
        <p:txBody>
          <a:bodyPr/>
          <a:lstStyle/>
          <a:p>
            <a:r>
              <a:rPr lang="en-US">
                <a:latin typeface="Segoe UI Light" panose="020B0502040204020203" pitchFamily="34" charset="0"/>
                <a:cs typeface="Segoe UI Light" panose="020B0502040204020203" pitchFamily="34" charset="0"/>
              </a:rPr>
              <a:t>Emcee</a:t>
            </a:r>
            <a:br>
              <a:rPr lang="en-US"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r>
              <a:rPr lang="en-US" sz="2400">
                <a:solidFill>
                  <a:srgbClr val="0070C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Responsibilities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349C46-E46A-477D-B803-E0A66ACE5C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37100"/>
          </a:xfrm>
        </p:spPr>
        <p:txBody>
          <a:bodyPr>
            <a:normAutofit fontScale="85000" lnSpcReduction="20000"/>
          </a:bodyPr>
          <a:lstStyle/>
          <a:p>
            <a:r>
              <a:rPr lang="en-US"/>
              <a:t>Emcee will anchor the room and handle announcements, etc. </a:t>
            </a:r>
          </a:p>
          <a:p>
            <a:pPr lvl="1"/>
            <a:r>
              <a:rPr lang="en-US"/>
              <a:t>i.e.  The person with the skinny microphone!</a:t>
            </a:r>
          </a:p>
          <a:p>
            <a:r>
              <a:rPr lang="en-US"/>
              <a:t>Emcee will also help huddle the proctors if they need to share info during the event.</a:t>
            </a:r>
          </a:p>
          <a:p>
            <a:r>
              <a:rPr lang="en-US"/>
              <a:t>Emcee will present any content to prep the attendees (event intro, logistics, mini-tech lectures, demos, </a:t>
            </a:r>
            <a:r>
              <a:rPr lang="en-US" err="1"/>
              <a:t>etc</a:t>
            </a:r>
            <a:r>
              <a:rPr lang="en-US"/>
              <a:t>)</a:t>
            </a:r>
          </a:p>
          <a:p>
            <a:r>
              <a:rPr lang="en-US"/>
              <a:t>Emcee will maintain list of unexpected blockers (and their solutions) that come up during the event.  These blockers should:</a:t>
            </a:r>
          </a:p>
          <a:p>
            <a:pPr lvl="1"/>
            <a:r>
              <a:rPr lang="en-US"/>
              <a:t>Be recorded live to the proctor’s guide and used by the content leads for future events</a:t>
            </a:r>
          </a:p>
          <a:p>
            <a:pPr lvl="1"/>
            <a:r>
              <a:rPr lang="en-US"/>
              <a:t>Communicated to the attendees in the room.</a:t>
            </a:r>
          </a:p>
          <a:p>
            <a:r>
              <a:rPr lang="en-US"/>
              <a:t>Emcee is responsible for helping attendees form teams.</a:t>
            </a:r>
          </a:p>
          <a:p>
            <a:pPr lvl="1"/>
            <a:r>
              <a:rPr lang="en-US"/>
              <a:t>If in-person, this can be driven based on the tables people sit at or balanced by skill set/levels</a:t>
            </a:r>
          </a:p>
          <a:p>
            <a:pPr lvl="1"/>
            <a:r>
              <a:rPr lang="en-US"/>
              <a:t>If virtual, randomly nominate team leads, and have the leads pick teammates (like in gym class!) </a:t>
            </a:r>
          </a:p>
          <a:p>
            <a:r>
              <a:rPr lang="en-US"/>
              <a:t>Emcee will constantly solicit feedback throughout the event!</a:t>
            </a:r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1634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BD3D2-05F2-49C8-8EAE-CA42E69634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2818"/>
            <a:ext cx="10515600" cy="1325563"/>
          </a:xfrm>
        </p:spPr>
        <p:txBody>
          <a:bodyPr/>
          <a:lstStyle/>
          <a:p>
            <a:r>
              <a:rPr lang="en-US">
                <a:latin typeface="Segoe UI Light" panose="020B0502040204020203" pitchFamily="34" charset="0"/>
                <a:cs typeface="Segoe UI Light" panose="020B0502040204020203" pitchFamily="34" charset="0"/>
              </a:rPr>
              <a:t>Proctor</a:t>
            </a:r>
            <a:br>
              <a:rPr lang="en-US"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r>
              <a:rPr lang="en-US" sz="2400">
                <a:solidFill>
                  <a:srgbClr val="0070C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Responsibilities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D52C58-818E-43DD-927F-B177BFA6F8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4763"/>
            <a:ext cx="10515600" cy="5068112"/>
          </a:xfrm>
        </p:spPr>
        <p:txBody>
          <a:bodyPr>
            <a:normAutofit fontScale="85000" lnSpcReduction="10000"/>
          </a:bodyPr>
          <a:lstStyle/>
          <a:p>
            <a:r>
              <a:rPr lang="en-US"/>
              <a:t>Keep the teams working as teams!</a:t>
            </a:r>
          </a:p>
          <a:p>
            <a:pPr lvl="1"/>
            <a:r>
              <a:rPr lang="en-US"/>
              <a:t>Encourage all to “learn from” and “share with” each other!</a:t>
            </a:r>
          </a:p>
          <a:p>
            <a:pPr lvl="1"/>
            <a:r>
              <a:rPr lang="en-US"/>
              <a:t>If you observe individuals racing ahead, encourage them to help those who are behind.</a:t>
            </a:r>
          </a:p>
          <a:p>
            <a:pPr lvl="1"/>
            <a:r>
              <a:rPr lang="en-US"/>
              <a:t>Encourage attendees to use their team’s channel on MS Teams to collaborate/share info! </a:t>
            </a:r>
          </a:p>
          <a:p>
            <a:r>
              <a:rPr lang="en-US"/>
              <a:t>Unblock teams who get stuck </a:t>
            </a:r>
          </a:p>
          <a:p>
            <a:pPr lvl="1"/>
            <a:r>
              <a:rPr lang="en-US"/>
              <a:t>Encourage team members to unblock each other first!</a:t>
            </a:r>
          </a:p>
          <a:p>
            <a:pPr lvl="1"/>
            <a:r>
              <a:rPr lang="en-US"/>
              <a:t>Provide hints, but not answers</a:t>
            </a:r>
          </a:p>
          <a:p>
            <a:pPr lvl="1"/>
            <a:r>
              <a:rPr lang="en-US"/>
              <a:t>If you observe individuals stuck for a while, help them get moving so they don’t lose interest.</a:t>
            </a:r>
          </a:p>
          <a:p>
            <a:r>
              <a:rPr lang="en-US"/>
              <a:t>Provide hints/pointers to the teams on how to solve problems &amp; where to find information.</a:t>
            </a:r>
          </a:p>
          <a:p>
            <a:pPr lvl="1"/>
            <a:r>
              <a:rPr lang="en-US"/>
              <a:t>Use the answers/solutions in the proctor’s guide, but don’t share with the attendees</a:t>
            </a:r>
          </a:p>
          <a:p>
            <a:pPr lvl="1"/>
            <a:r>
              <a:rPr lang="en-US"/>
              <a:t>Proctor’s guide won’t be comprehensive.  As SMEs, proctors should use their knowledge to help with solution hints/ideas.  </a:t>
            </a:r>
          </a:p>
          <a:p>
            <a:r>
              <a:rPr lang="en-US"/>
              <a:t>Notify the emcee of unexpected blockers that arise during the event so they can be communicated to all, and recorded for future reference.</a:t>
            </a:r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7474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5-30660_TR21_BO_CT_Template">
  <a:themeElements>
    <a:clrScheme name="TR20 - BO">
      <a:dk1>
        <a:srgbClr val="505050"/>
      </a:dk1>
      <a:lt1>
        <a:srgbClr val="FFFFFF"/>
      </a:lt1>
      <a:dk2>
        <a:srgbClr val="0078D7"/>
      </a:dk2>
      <a:lt2>
        <a:srgbClr val="D2D2D2"/>
      </a:lt2>
      <a:accent1>
        <a:srgbClr val="D83B01"/>
      </a:accent1>
      <a:accent2>
        <a:srgbClr val="0078D7"/>
      </a:accent2>
      <a:accent3>
        <a:srgbClr val="BAD80A"/>
      </a:accent3>
      <a:accent4>
        <a:srgbClr val="FFB900"/>
      </a:accent4>
      <a:accent5>
        <a:srgbClr val="5C2D91"/>
      </a:accent5>
      <a:accent6>
        <a:srgbClr val="002050"/>
      </a:accent6>
      <a:hlink>
        <a:srgbClr val="002050"/>
      </a:hlink>
      <a:folHlink>
        <a:srgbClr val="002050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 w="3175"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R21_BO_CT_Template.potx [Read-Only]" id="{75943521-E3C3-4031-9F22-7C26411915FC}" vid="{7540FE32-89F5-4624-B769-BFB809EDCFE3}"/>
    </a:ext>
  </a:extLst>
</a:theme>
</file>

<file path=ppt/theme/theme11.xml><?xml version="1.0" encoding="utf-8"?>
<a:theme xmlns:a="http://schemas.openxmlformats.org/drawingml/2006/main" name="2_C+E Readiness Template">
  <a:themeElements>
    <a:clrScheme name="S4 Feb 2017 Dark Back">
      <a:dk1>
        <a:srgbClr val="353535"/>
      </a:dk1>
      <a:lt1>
        <a:srgbClr val="FFFFFF"/>
      </a:lt1>
      <a:dk2>
        <a:srgbClr val="0078D7"/>
      </a:dk2>
      <a:lt2>
        <a:srgbClr val="E6E6E6"/>
      </a:lt2>
      <a:accent1>
        <a:srgbClr val="00188F"/>
      </a:accent1>
      <a:accent2>
        <a:srgbClr val="002050"/>
      </a:accent2>
      <a:accent3>
        <a:srgbClr val="E6E6E6"/>
      </a:accent3>
      <a:accent4>
        <a:srgbClr val="107C10"/>
      </a:accent4>
      <a:accent5>
        <a:srgbClr val="737373"/>
      </a:accent5>
      <a:accent6>
        <a:srgbClr val="D2D2D2"/>
      </a:accent6>
      <a:hlink>
        <a:srgbClr val="FFF100"/>
      </a:hlink>
      <a:folHlink>
        <a:srgbClr val="FFF100"/>
      </a:folHlink>
    </a:clrScheme>
    <a:fontScheme name="Segoe UI Light - Segoe UI Semilight">
      <a:majorFont>
        <a:latin typeface="Segoe UI Light"/>
        <a:ea typeface=""/>
        <a:cs typeface=""/>
      </a:majorFont>
      <a:minorFont>
        <a:latin typeface="Segoe UI Semilight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S4_Q3_FY17_Template.potx" id="{2234CBF7-E2BD-4A8C-B252-208C4EEC6E00}" vid="{F12CDBBA-5821-4B47-80F9-5CAEB4A048D0}"/>
    </a:ext>
  </a:extLst>
</a:theme>
</file>

<file path=ppt/theme/theme12.xml><?xml version="1.0" encoding="utf-8"?>
<a:theme xmlns:a="http://schemas.openxmlformats.org/drawingml/2006/main" name="3_5-30660_TR21_BO_CT_Template">
  <a:themeElements>
    <a:clrScheme name="TR20 - BO">
      <a:dk1>
        <a:srgbClr val="505050"/>
      </a:dk1>
      <a:lt1>
        <a:srgbClr val="FFFFFF"/>
      </a:lt1>
      <a:dk2>
        <a:srgbClr val="0078D7"/>
      </a:dk2>
      <a:lt2>
        <a:srgbClr val="D2D2D2"/>
      </a:lt2>
      <a:accent1>
        <a:srgbClr val="D83B01"/>
      </a:accent1>
      <a:accent2>
        <a:srgbClr val="0078D7"/>
      </a:accent2>
      <a:accent3>
        <a:srgbClr val="BAD80A"/>
      </a:accent3>
      <a:accent4>
        <a:srgbClr val="FFB900"/>
      </a:accent4>
      <a:accent5>
        <a:srgbClr val="5C2D91"/>
      </a:accent5>
      <a:accent6>
        <a:srgbClr val="002050"/>
      </a:accent6>
      <a:hlink>
        <a:srgbClr val="002050"/>
      </a:hlink>
      <a:folHlink>
        <a:srgbClr val="002050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 w="3175"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R21_BO_CT_Template.potx [Read-Only]" id="{75943521-E3C3-4031-9F22-7C26411915FC}" vid="{7540FE32-89F5-4624-B769-BFB809EDCFE3}"/>
    </a:ext>
  </a:extLst>
</a:theme>
</file>

<file path=ppt/theme/theme1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5-30660_TR21_BO_CT_Template">
  <a:themeElements>
    <a:clrScheme name="Custom 12">
      <a:dk1>
        <a:srgbClr val="505050"/>
      </a:dk1>
      <a:lt1>
        <a:srgbClr val="FFFFFF"/>
      </a:lt1>
      <a:dk2>
        <a:srgbClr val="0078D7"/>
      </a:dk2>
      <a:lt2>
        <a:srgbClr val="D2D2D2"/>
      </a:lt2>
      <a:accent1>
        <a:srgbClr val="D83B01"/>
      </a:accent1>
      <a:accent2>
        <a:srgbClr val="0078D7"/>
      </a:accent2>
      <a:accent3>
        <a:srgbClr val="BAD80A"/>
      </a:accent3>
      <a:accent4>
        <a:srgbClr val="FFB900"/>
      </a:accent4>
      <a:accent5>
        <a:srgbClr val="5C2D91"/>
      </a:accent5>
      <a:accent6>
        <a:srgbClr val="002050"/>
      </a:accent6>
      <a:hlink>
        <a:srgbClr val="4DB0FF"/>
      </a:hlink>
      <a:folHlink>
        <a:srgbClr val="7F7F7F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 w="3175"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R21_BO_CT_Template.potx [Read-Only]" id="{75943521-E3C3-4031-9F22-7C26411915FC}" vid="{7540FE32-89F5-4624-B769-BFB809EDCFE3}"/>
    </a:ext>
  </a:extLst>
</a:theme>
</file>

<file path=ppt/theme/theme4.xml><?xml version="1.0" encoding="utf-8"?>
<a:theme xmlns:a="http://schemas.openxmlformats.org/drawingml/2006/main" name="1_5-30660_TR21_BO_CT_Template">
  <a:themeElements>
    <a:clrScheme name="Custom 12">
      <a:dk1>
        <a:srgbClr val="505050"/>
      </a:dk1>
      <a:lt1>
        <a:srgbClr val="FFFFFF"/>
      </a:lt1>
      <a:dk2>
        <a:srgbClr val="0078D7"/>
      </a:dk2>
      <a:lt2>
        <a:srgbClr val="D2D2D2"/>
      </a:lt2>
      <a:accent1>
        <a:srgbClr val="D83B01"/>
      </a:accent1>
      <a:accent2>
        <a:srgbClr val="0078D7"/>
      </a:accent2>
      <a:accent3>
        <a:srgbClr val="BAD80A"/>
      </a:accent3>
      <a:accent4>
        <a:srgbClr val="FFB900"/>
      </a:accent4>
      <a:accent5>
        <a:srgbClr val="5C2D91"/>
      </a:accent5>
      <a:accent6>
        <a:srgbClr val="002050"/>
      </a:accent6>
      <a:hlink>
        <a:srgbClr val="4DB0FF"/>
      </a:hlink>
      <a:folHlink>
        <a:srgbClr val="7F7F7F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 w="3175"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R21_BO_CT_Template.potx [Read-Only]" id="{75943521-E3C3-4031-9F22-7C26411915FC}" vid="{7540FE32-89F5-4624-B769-BFB809EDCFE3}"/>
    </a:ext>
  </a:extLst>
</a:theme>
</file>

<file path=ppt/theme/theme5.xml><?xml version="1.0" encoding="utf-8"?>
<a:theme xmlns:a="http://schemas.openxmlformats.org/drawingml/2006/main" name="5-50033_TR23_BO_CT_Template">
  <a:themeElements>
    <a:clrScheme name="TR23">
      <a:dk1>
        <a:srgbClr val="505050"/>
      </a:dk1>
      <a:lt1>
        <a:srgbClr val="FFFFFF"/>
      </a:lt1>
      <a:dk2>
        <a:srgbClr val="0078D7"/>
      </a:dk2>
      <a:lt2>
        <a:srgbClr val="F8F8F8"/>
      </a:lt2>
      <a:accent1>
        <a:srgbClr val="D83B01"/>
      </a:accent1>
      <a:accent2>
        <a:srgbClr val="0078D7"/>
      </a:accent2>
      <a:accent3>
        <a:srgbClr val="BAD80A"/>
      </a:accent3>
      <a:accent4>
        <a:srgbClr val="FFB900"/>
      </a:accent4>
      <a:accent5>
        <a:srgbClr val="5C2D91"/>
      </a:accent5>
      <a:accent6>
        <a:srgbClr val="002050"/>
      </a:accent6>
      <a:hlink>
        <a:srgbClr val="002050"/>
      </a:hlink>
      <a:folHlink>
        <a:srgbClr val="002050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5439">
                  <a:srgbClr val="F8F8F8"/>
                </a:gs>
                <a:gs pos="10000">
                  <a:srgbClr val="F8F8F8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R23_BO_CT_Template.potx [Read-Only]" id="{DA3E9A10-DA9F-4DD8-B50B-5232D30DCC33}" vid="{851D39C6-C268-4F1F-9399-A4174C5AF8C5}"/>
    </a:ext>
  </a:extLst>
</a:theme>
</file>

<file path=ppt/theme/theme6.xml><?xml version="1.0" encoding="utf-8"?>
<a:theme xmlns:a="http://schemas.openxmlformats.org/drawingml/2006/main" name="Content Slides - Light">
  <a:themeElements>
    <a:clrScheme name="VS Studio 11_Light">
      <a:dk1>
        <a:srgbClr val="000000"/>
      </a:dk1>
      <a:lt1>
        <a:srgbClr val="FFFFFF"/>
      </a:lt1>
      <a:dk2>
        <a:srgbClr val="68217A"/>
      </a:dk2>
      <a:lt2>
        <a:srgbClr val="505050"/>
      </a:lt2>
      <a:accent1>
        <a:srgbClr val="68217A"/>
      </a:accent1>
      <a:accent2>
        <a:srgbClr val="00188F"/>
      </a:accent2>
      <a:accent3>
        <a:srgbClr val="BAD80A"/>
      </a:accent3>
      <a:accent4>
        <a:srgbClr val="00BCF2"/>
      </a:accent4>
      <a:accent5>
        <a:srgbClr val="FF8C00"/>
      </a:accent5>
      <a:accent6>
        <a:srgbClr val="009E49"/>
      </a:accent6>
      <a:hlink>
        <a:srgbClr val="00BCF2"/>
      </a:hlink>
      <a:folHlink>
        <a:srgbClr val="0072C6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 fontAlgn="base">
          <a:lnSpc>
            <a:spcPct val="90000"/>
          </a:lnSpc>
          <a:spcBef>
            <a:spcPct val="0"/>
          </a:spcBef>
          <a:spcAft>
            <a:spcPct val="0"/>
          </a:spcAft>
          <a:defRPr sz="2000" spc="-5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>
          <a:lnSpc>
            <a:spcPct val="90000"/>
          </a:lnSpc>
          <a:defRPr sz="2400" spc="-70" dirty="0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</a:theme>
</file>

<file path=ppt/theme/theme7.xml><?xml version="1.0" encoding="utf-8"?>
<a:theme xmlns:a="http://schemas.openxmlformats.org/drawingml/2006/main" name="6_7-30269_Server &amp; Tools Business_16x9">
  <a:themeElements>
    <a:clrScheme name="Custom 9">
      <a:dk1>
        <a:srgbClr val="505050"/>
      </a:dk1>
      <a:lt1>
        <a:srgbClr val="FFFFFF"/>
      </a:lt1>
      <a:dk2>
        <a:srgbClr val="505050"/>
      </a:dk2>
      <a:lt2>
        <a:srgbClr val="969696"/>
      </a:lt2>
      <a:accent1>
        <a:srgbClr val="002050"/>
      </a:accent1>
      <a:accent2>
        <a:srgbClr val="0072C6"/>
      </a:accent2>
      <a:accent3>
        <a:srgbClr val="442359"/>
      </a:accent3>
      <a:accent4>
        <a:srgbClr val="68217A"/>
      </a:accent4>
      <a:accent5>
        <a:srgbClr val="DC3C00"/>
      </a:accent5>
      <a:accent6>
        <a:srgbClr val="FF8C00"/>
      </a:accent6>
      <a:hlink>
        <a:srgbClr val="0072C5"/>
      </a:hlink>
      <a:folHlink>
        <a:srgbClr val="969696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182880" tIns="146304" rIns="182880" bIns="146304" rtlCol="0">
        <a:spAutoFit/>
      </a:bodyPr>
      <a:lstStyle>
        <a:defPPr>
          <a:lnSpc>
            <a:spcPct val="90000"/>
          </a:lnSpc>
          <a:defRPr sz="2400" dirty="0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eople-Centric IT Customer Conversation Deck - Full Deck 2 Oct_v03.pptx" id="{CDD58DAD-3C0C-4EE5-BCF6-8EEC9E02A637}" vid="{142E583D-6DCD-4F9B-876C-242AC5EFF6D0}"/>
    </a:ext>
  </a:extLst>
</a:theme>
</file>

<file path=ppt/theme/theme8.xml><?xml version="1.0" encoding="utf-8"?>
<a:theme xmlns:a="http://schemas.openxmlformats.org/drawingml/2006/main" name="2_EBC_2017">
  <a:themeElements>
    <a:clrScheme name="Custom 29">
      <a:dk1>
        <a:srgbClr val="505050"/>
      </a:dk1>
      <a:lt1>
        <a:srgbClr val="FFFFFF"/>
      </a:lt1>
      <a:dk2>
        <a:srgbClr val="0078D7"/>
      </a:dk2>
      <a:lt2>
        <a:srgbClr val="EAEAEA"/>
      </a:lt2>
      <a:accent1>
        <a:srgbClr val="0078D7"/>
      </a:accent1>
      <a:accent2>
        <a:srgbClr val="0013B3"/>
      </a:accent2>
      <a:accent3>
        <a:srgbClr val="C6CFCF"/>
      </a:accent3>
      <a:accent4>
        <a:srgbClr val="00A4B3"/>
      </a:accent4>
      <a:accent5>
        <a:srgbClr val="008272"/>
      </a:accent5>
      <a:accent6>
        <a:srgbClr val="D83B01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SVID_TT_BRAND_16-9_LIGHT_Oct_2014.potx" id="{8D89426A-98D9-452E-82D2-38C97A5E7430}" vid="{43CB4C6F-FCEB-4846-9678-AF1F381D6EF6}"/>
    </a:ext>
  </a:extLst>
</a:theme>
</file>

<file path=ppt/theme/theme9.xml><?xml version="1.0" encoding="utf-8"?>
<a:theme xmlns:a="http://schemas.openxmlformats.org/drawingml/2006/main" name="1_C+E Readiness Template">
  <a:themeElements>
    <a:clrScheme name="S4 Feb 2017 Dark Back">
      <a:dk1>
        <a:srgbClr val="353535"/>
      </a:dk1>
      <a:lt1>
        <a:srgbClr val="FFFFFF"/>
      </a:lt1>
      <a:dk2>
        <a:srgbClr val="0078D7"/>
      </a:dk2>
      <a:lt2>
        <a:srgbClr val="E6E6E6"/>
      </a:lt2>
      <a:accent1>
        <a:srgbClr val="00188F"/>
      </a:accent1>
      <a:accent2>
        <a:srgbClr val="002050"/>
      </a:accent2>
      <a:accent3>
        <a:srgbClr val="E6E6E6"/>
      </a:accent3>
      <a:accent4>
        <a:srgbClr val="107C10"/>
      </a:accent4>
      <a:accent5>
        <a:srgbClr val="737373"/>
      </a:accent5>
      <a:accent6>
        <a:srgbClr val="D2D2D2"/>
      </a:accent6>
      <a:hlink>
        <a:srgbClr val="FFF100"/>
      </a:hlink>
      <a:folHlink>
        <a:srgbClr val="FFF100"/>
      </a:folHlink>
    </a:clrScheme>
    <a:fontScheme name="Segoe UI Light - Segoe UI Semilight">
      <a:majorFont>
        <a:latin typeface="Segoe UI Light"/>
        <a:ea typeface=""/>
        <a:cs typeface=""/>
      </a:majorFont>
      <a:minorFont>
        <a:latin typeface="Segoe UI Semilight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S4_Q3_FY17_Template.potx" id="{2234CBF7-E2BD-4A8C-B252-208C4EEC6E00}" vid="{F12CDBBA-5821-4B47-80F9-5CAEB4A048D0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BB69890776B164099AA8F8DCE6FC56D" ma:contentTypeVersion="7" ma:contentTypeDescription="Create a new document." ma:contentTypeScope="" ma:versionID="8d0a76f0ec54da9db40ce852682547fc">
  <xsd:schema xmlns:xsd="http://www.w3.org/2001/XMLSchema" xmlns:xs="http://www.w3.org/2001/XMLSchema" xmlns:p="http://schemas.microsoft.com/office/2006/metadata/properties" xmlns:ns2="481a43e7-fcfa-44e1-b350-07d327270912" targetNamespace="http://schemas.microsoft.com/office/2006/metadata/properties" ma:root="true" ma:fieldsID="705274b61b7f27f69c720457c64f9cdf" ns2:_="">
    <xsd:import namespace="481a43e7-fcfa-44e1-b350-07d32727091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2:MediaServiceOCR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1a43e7-fcfa-44e1-b350-07d32727091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1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OCR" ma:index="13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E400C92-396E-4C43-9CCF-9CDD730F8135}">
  <ds:schemaRefs>
    <ds:schemaRef ds:uri="481a43e7-fcfa-44e1-b350-07d327270912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58FC07C9-BC83-4DB4-AEE3-26A3D831AB82}">
  <ds:schemaRefs>
    <ds:schemaRef ds:uri="481a43e7-fcfa-44e1-b350-07d32727091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21972FED-198B-4A44-BF4D-F25BA519C34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15</Slides>
  <Notes>2</Notes>
  <HiddenSlides>0</HiddenSlides>
  <ScaleCrop>false</ScaleCrop>
  <HeadingPairs>
    <vt:vector size="4" baseType="variant">
      <vt:variant>
        <vt:lpstr>Theme</vt:lpstr>
      </vt:variant>
      <vt:variant>
        <vt:i4>12</vt:i4>
      </vt:variant>
      <vt:variant>
        <vt:lpstr>Slide Titles</vt:lpstr>
      </vt:variant>
      <vt:variant>
        <vt:i4>15</vt:i4>
      </vt:variant>
    </vt:vector>
  </HeadingPairs>
  <TitlesOfParts>
    <vt:vector size="27" baseType="lpstr">
      <vt:lpstr>Office Theme</vt:lpstr>
      <vt:lpstr>1_Office Theme</vt:lpstr>
      <vt:lpstr>2_5-30660_TR21_BO_CT_Template</vt:lpstr>
      <vt:lpstr>1_5-30660_TR21_BO_CT_Template</vt:lpstr>
      <vt:lpstr>5-50033_TR23_BO_CT_Template</vt:lpstr>
      <vt:lpstr>Content Slides - Light</vt:lpstr>
      <vt:lpstr>6_7-30269_Server &amp; Tools Business_16x9</vt:lpstr>
      <vt:lpstr>2_EBC_2017</vt:lpstr>
      <vt:lpstr>1_C+E Readiness Template</vt:lpstr>
      <vt:lpstr>5-30660_TR21_BO_CT_Template</vt:lpstr>
      <vt:lpstr>2_C+E Readiness Template</vt:lpstr>
      <vt:lpstr>3_5-30660_TR21_BO_CT_Template</vt:lpstr>
      <vt:lpstr>What the Hack?!</vt:lpstr>
      <vt:lpstr>What The Hack Here’s what you need to know!</vt:lpstr>
      <vt:lpstr>What The Hack So you want to host a Hack? Here’s what you need:</vt:lpstr>
      <vt:lpstr>Content Owner  Responsibilities</vt:lpstr>
      <vt:lpstr>Challenge List Guidelines</vt:lpstr>
      <vt:lpstr>Proctor’s Guide Guidelines</vt:lpstr>
      <vt:lpstr>Presentation Lecture (Optional) Guidelines</vt:lpstr>
      <vt:lpstr>Emcee Responsibilities</vt:lpstr>
      <vt:lpstr>Proctor Responsibilities</vt:lpstr>
      <vt:lpstr>Hack Attendees Responsibilities</vt:lpstr>
      <vt:lpstr>Using MS Teams Hack Hosts - Proctors &amp; Event Staff</vt:lpstr>
      <vt:lpstr>Using MS Teams Hack Attendees</vt:lpstr>
      <vt:lpstr>Using MS Teams Hack Attendees Example</vt:lpstr>
      <vt:lpstr>GitHub Repo Guidelines</vt:lpstr>
      <vt:lpstr>Thanks!    We hope you have a successful What the Hack event!!!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the Hack?!</dc:title>
  <dc:creator/>
  <cp:revision>1</cp:revision>
  <dcterms:created xsi:type="dcterms:W3CDTF">2018-06-19T17:34:13Z</dcterms:created>
  <dcterms:modified xsi:type="dcterms:W3CDTF">2018-09-27T16:36:45Z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peterlau@microsoft.com</vt:lpwstr>
  </property>
  <property fmtid="{D5CDD505-2E9C-101B-9397-08002B2CF9AE}" pid="5" name="MSIP_Label_f42aa342-8706-4288-bd11-ebb85995028c_SetDate">
    <vt:lpwstr>2018-06-19T23:36:52.4309195Z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  <property fmtid="{D5CDD505-2E9C-101B-9397-08002B2CF9AE}" pid="10" name="ContentTypeId">
    <vt:lpwstr>0x010100FBB69890776B164099AA8F8DCE6FC56D</vt:lpwstr>
  </property>
</Properties>
</file>